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10287000" cx="18288000"/>
  <p:notesSz cx="6858000" cy="9144000"/>
  <p:embeddedFontLst>
    <p:embeddedFont>
      <p:font typeface="Cormorant Garamond"/>
      <p:regular r:id="rId25"/>
      <p:bold r:id="rId26"/>
      <p:italic r:id="rId27"/>
      <p:boldItalic r:id="rId28"/>
    </p:embeddedFont>
    <p:embeddedFont>
      <p:font typeface="Lato"/>
      <p:regular r:id="rId29"/>
      <p:bold r:id="rId30"/>
      <p:italic r:id="rId31"/>
      <p:boldItalic r:id="rId32"/>
    </p:embeddedFont>
    <p:embeddedFont>
      <p:font typeface="Assistant"/>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5" roundtripDataSignature="AMtx7miB7xwc1Vmn4uQ6Dy8T/A7V9KJ8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rmorantGaramond-bold.fntdata"/><Relationship Id="rId25" Type="http://schemas.openxmlformats.org/officeDocument/2006/relationships/font" Target="fonts/CormorantGaramond-regular.fntdata"/><Relationship Id="rId28" Type="http://schemas.openxmlformats.org/officeDocument/2006/relationships/font" Target="fonts/CormorantGaramond-boldItalic.fntdata"/><Relationship Id="rId27" Type="http://schemas.openxmlformats.org/officeDocument/2006/relationships/font" Target="fonts/CormorantGaramon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6.xml"/><Relationship Id="rId33" Type="http://schemas.openxmlformats.org/officeDocument/2006/relationships/font" Target="fonts/Assistant-regular.fntdata"/><Relationship Id="rId10" Type="http://schemas.openxmlformats.org/officeDocument/2006/relationships/slide" Target="slides/slide5.xml"/><Relationship Id="rId32" Type="http://schemas.openxmlformats.org/officeDocument/2006/relationships/font" Target="fonts/Lato-boldItalic.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Assistant-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 name="Google Shape;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dbc258150f_0_5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dbc258150f_0_5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gdbc258150f_0_5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dbc258150f_0_3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SzPts val="1400"/>
              <a:buNone/>
            </a:pPr>
            <a:r>
              <a:rPr lang="en-US">
                <a:latin typeface="Arial"/>
                <a:ea typeface="Arial"/>
                <a:cs typeface="Arial"/>
                <a:sym typeface="Arial"/>
              </a:rPr>
              <a:t>The marketing communications mix consists of eight major modes of communication:</a:t>
            </a:r>
            <a:endParaRPr/>
          </a:p>
          <a:p>
            <a:pPr indent="-228600" lvl="0" marL="457200" rtl="0" algn="l">
              <a:spcBef>
                <a:spcPts val="0"/>
              </a:spcBef>
              <a:spcAft>
                <a:spcPts val="0"/>
              </a:spcAft>
              <a:buSzPts val="1400"/>
              <a:buNone/>
            </a:pPr>
            <a:r>
              <a:rPr lang="en-US">
                <a:latin typeface="Arial"/>
                <a:ea typeface="Arial"/>
                <a:cs typeface="Arial"/>
                <a:sym typeface="Arial"/>
              </a:rPr>
              <a:t>1. Advertising—Any paid form of nonpersonal presentation and promotion of ideas, goods, or services by an identified sponsor via print media (newspapers and magazines), broadcast media (radio and television), network media (telephone, cable, satellite, wireless), electronic media (audiotape, videotape, videodisk, CD-ROM, Web page), and display media (billboards, signs, posters).</a:t>
            </a:r>
            <a:endParaRPr/>
          </a:p>
          <a:p>
            <a:pPr indent="-228600" lvl="0" marL="457200" rtl="0" algn="l">
              <a:spcBef>
                <a:spcPts val="0"/>
              </a:spcBef>
              <a:spcAft>
                <a:spcPts val="0"/>
              </a:spcAft>
              <a:buSzPts val="1400"/>
              <a:buNone/>
            </a:pPr>
            <a:r>
              <a:rPr lang="en-US">
                <a:latin typeface="Arial"/>
                <a:ea typeface="Arial"/>
                <a:cs typeface="Arial"/>
                <a:sym typeface="Arial"/>
              </a:rPr>
              <a:t>2. Sales promotion—A variety of short-term incentives to encourage trial or purchase of a product or service including consumer promotions (such as samples, coupons, and premiums), trade promotions (such as advertising and display allowances), and business and sales force promotions (contests for sales reps).</a:t>
            </a:r>
            <a:endParaRPr/>
          </a:p>
          <a:p>
            <a:pPr indent="-228600" lvl="0" marL="457200" rtl="0" algn="l">
              <a:spcBef>
                <a:spcPts val="0"/>
              </a:spcBef>
              <a:spcAft>
                <a:spcPts val="0"/>
              </a:spcAft>
              <a:buSzPts val="1400"/>
              <a:buNone/>
            </a:pPr>
            <a:r>
              <a:rPr lang="en-US">
                <a:latin typeface="Arial"/>
                <a:ea typeface="Arial"/>
                <a:cs typeface="Arial"/>
                <a:sym typeface="Arial"/>
              </a:rPr>
              <a:t>3. Events and experiences—Company-sponsored activities and programs designed to create daily or special brand-related interactions with consumers, including sports, arts, entertainment, and cause events as well as less formal activities.</a:t>
            </a:r>
            <a:endParaRPr/>
          </a:p>
          <a:p>
            <a:pPr indent="-228600" lvl="0" marL="457200" rtl="0" algn="l">
              <a:spcBef>
                <a:spcPts val="0"/>
              </a:spcBef>
              <a:spcAft>
                <a:spcPts val="0"/>
              </a:spcAft>
              <a:buSzPts val="1400"/>
              <a:buNone/>
            </a:pPr>
            <a:r>
              <a:rPr lang="en-US">
                <a:latin typeface="Arial"/>
                <a:ea typeface="Arial"/>
                <a:cs typeface="Arial"/>
                <a:sym typeface="Arial"/>
              </a:rPr>
              <a:t>4. Public relations and publicity—A variety of programs directed internally to employees of the company or externally to consumers, other firms, the government, and media to promote or protect a company’s image or its individual product communications.</a:t>
            </a:r>
            <a:endParaRPr/>
          </a:p>
          <a:p>
            <a:pPr indent="-228600" lvl="0" marL="457200" rtl="0" algn="l">
              <a:spcBef>
                <a:spcPts val="0"/>
              </a:spcBef>
              <a:spcAft>
                <a:spcPts val="0"/>
              </a:spcAft>
              <a:buSzPts val="1400"/>
              <a:buNone/>
            </a:pPr>
            <a:r>
              <a:rPr lang="en-US">
                <a:latin typeface="Arial"/>
                <a:ea typeface="Arial"/>
                <a:cs typeface="Arial"/>
                <a:sym typeface="Arial"/>
              </a:rPr>
              <a:t>5. Online and social media marketing—Online activities and programs designed to engage customers or prospects and directly or indirectly raise awareness, improve image, or elicit sales of products and services.</a:t>
            </a:r>
            <a:endParaRPr/>
          </a:p>
          <a:p>
            <a:pPr indent="-228600" lvl="0" marL="457200" rtl="0" algn="l">
              <a:spcBef>
                <a:spcPts val="0"/>
              </a:spcBef>
              <a:spcAft>
                <a:spcPts val="0"/>
              </a:spcAft>
              <a:buSzPts val="1400"/>
              <a:buNone/>
            </a:pPr>
            <a:r>
              <a:rPr lang="en-US">
                <a:latin typeface="Arial"/>
                <a:ea typeface="Arial"/>
                <a:cs typeface="Arial"/>
                <a:sym typeface="Arial"/>
              </a:rPr>
              <a:t>6. Mobile marketing—A special form of online marketing that places communications on consumer’s cell phones, smart phones, or tablets.</a:t>
            </a:r>
            <a:endParaRPr/>
          </a:p>
          <a:p>
            <a:pPr indent="-228600" lvl="0" marL="457200" rtl="0" algn="l">
              <a:spcBef>
                <a:spcPts val="0"/>
              </a:spcBef>
              <a:spcAft>
                <a:spcPts val="0"/>
              </a:spcAft>
              <a:buSzPts val="1400"/>
              <a:buNone/>
            </a:pPr>
            <a:r>
              <a:rPr lang="en-US">
                <a:latin typeface="Arial"/>
                <a:ea typeface="Arial"/>
                <a:cs typeface="Arial"/>
                <a:sym typeface="Arial"/>
              </a:rPr>
              <a:t>7. Direct and database marketing—Use of mail, telephone, fax, e-mail, or Internet to communicate directly with or solicit response or dialogue from specific customers and prospects.</a:t>
            </a:r>
            <a:endParaRPr/>
          </a:p>
          <a:p>
            <a:pPr indent="-228600" lvl="0" marL="457200" rtl="0" algn="l">
              <a:spcBef>
                <a:spcPts val="0"/>
              </a:spcBef>
              <a:spcAft>
                <a:spcPts val="0"/>
              </a:spcAft>
              <a:buSzPts val="1400"/>
              <a:buNone/>
            </a:pPr>
            <a:r>
              <a:rPr lang="en-US">
                <a:latin typeface="Arial"/>
                <a:ea typeface="Arial"/>
                <a:cs typeface="Arial"/>
                <a:sym typeface="Arial"/>
              </a:rPr>
              <a:t>8. Personal selling—Face-to-face interaction with one or more prospective purchasers for the purpose of making presentations, answering questions, and procuring orders.</a:t>
            </a:r>
            <a:endParaRPr>
              <a:latin typeface="Arial"/>
              <a:ea typeface="Arial"/>
              <a:cs typeface="Arial"/>
              <a:sym typeface="Arial"/>
            </a:endParaRPr>
          </a:p>
        </p:txBody>
      </p:sp>
      <p:sp>
        <p:nvSpPr>
          <p:cNvPr id="200" name="Google Shape;200;gdbc258150f_0_3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dbc258150f_0_4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SzPts val="1400"/>
              <a:buNone/>
            </a:pPr>
            <a:r>
              <a:t/>
            </a:r>
            <a:endParaRPr>
              <a:latin typeface="Arial"/>
              <a:ea typeface="Arial"/>
              <a:cs typeface="Arial"/>
              <a:sym typeface="Arial"/>
            </a:endParaRPr>
          </a:p>
        </p:txBody>
      </p:sp>
      <p:sp>
        <p:nvSpPr>
          <p:cNvPr id="212" name="Google Shape;212;gdbc258150f_0_4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dbc258150f_0_3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SzPts val="1400"/>
              <a:buNone/>
            </a:pPr>
            <a:r>
              <a:rPr lang="en-US">
                <a:latin typeface="Arial"/>
                <a:ea typeface="Arial"/>
                <a:cs typeface="Arial"/>
                <a:sym typeface="Arial"/>
              </a:rPr>
              <a:t>To increase the odds of success for a communications campaign, marketers must attempt to increase the likelihood that each step occurs. The challenges in achieving success with communications necessitate careful planning.</a:t>
            </a:r>
            <a:endParaRPr/>
          </a:p>
          <a:p>
            <a:pPr indent="-228600" lvl="0" marL="457200" rtl="0" algn="l">
              <a:spcBef>
                <a:spcPts val="0"/>
              </a:spcBef>
              <a:spcAft>
                <a:spcPts val="0"/>
              </a:spcAft>
              <a:buSzPts val="1400"/>
              <a:buNone/>
            </a:pPr>
            <a:r>
              <a:t/>
            </a:r>
            <a:endParaRPr>
              <a:latin typeface="Arial"/>
              <a:ea typeface="Arial"/>
              <a:cs typeface="Arial"/>
              <a:sym typeface="Arial"/>
            </a:endParaRPr>
          </a:p>
        </p:txBody>
      </p:sp>
      <p:sp>
        <p:nvSpPr>
          <p:cNvPr id="223" name="Google Shape;223;gdbc258150f_0_3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dbc258150f_0_4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dbc258150f_0_4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gdbc258150f_0_4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dbc258150f_0_4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dbc258150f_0_49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gdbc258150f_0_49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dbc258150f_0_5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dbc258150f_0_5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gdbc258150f_0_5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dbc258150f_0_4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dbc258150f_0_4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gdbc258150f_0_4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dd09f756a9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dd09f756a9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gdd09f756a9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dbc258150f_0_3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SzPts val="1400"/>
              <a:buNone/>
            </a:pPr>
            <a:r>
              <a:rPr lang="en-US">
                <a:latin typeface="Arial"/>
                <a:ea typeface="Arial"/>
                <a:cs typeface="Arial"/>
                <a:sym typeface="Arial"/>
              </a:rPr>
              <a:t>A successful cause-marketing program can improve social welfare, create differentiated brand positioning, build strong consumer bonds, enhance the company’s public image, create a reservoir of goodwill, boost internal morale and galvanize employees, drive sales, and increase the firm’s market value. Consumers may develop a strong, unique bond with the firm that transcends normal marketplace transactions.</a:t>
            </a:r>
            <a:endParaRPr>
              <a:latin typeface="Arial"/>
              <a:ea typeface="Arial"/>
              <a:cs typeface="Arial"/>
              <a:sym typeface="Arial"/>
            </a:endParaRPr>
          </a:p>
        </p:txBody>
      </p:sp>
      <p:sp>
        <p:nvSpPr>
          <p:cNvPr id="103" name="Google Shape;103;gdbc258150f_0_3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dbc258150f_0_3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SzPts val="1400"/>
              <a:buNone/>
            </a:pPr>
            <a:r>
              <a:t/>
            </a:r>
            <a:endParaRPr>
              <a:latin typeface="Arial"/>
              <a:ea typeface="Arial"/>
              <a:cs typeface="Arial"/>
              <a:sym typeface="Arial"/>
            </a:endParaRPr>
          </a:p>
        </p:txBody>
      </p:sp>
      <p:sp>
        <p:nvSpPr>
          <p:cNvPr id="119" name="Google Shape;119;gdbc258150f_0_3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dbc258150f_0_3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SzPts val="1400"/>
              <a:buNone/>
            </a:pPr>
            <a:r>
              <a:rPr lang="en-US">
                <a:latin typeface="Arial"/>
                <a:ea typeface="Arial"/>
                <a:cs typeface="Arial"/>
                <a:sym typeface="Arial"/>
              </a:rPr>
              <a:t>Choosing the right goal or objective for a social marketing program is critical. Should a family-planning campaign focus on abstinence or birth control? Should a campaign to fight air pollution focus on ride sharing or mass transit? </a:t>
            </a:r>
            <a:endParaRPr>
              <a:latin typeface="Arial"/>
              <a:ea typeface="Arial"/>
              <a:cs typeface="Arial"/>
              <a:sym typeface="Arial"/>
            </a:endParaRPr>
          </a:p>
        </p:txBody>
      </p:sp>
      <p:sp>
        <p:nvSpPr>
          <p:cNvPr id="131" name="Google Shape;131;gdbc258150f_0_3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dbc258150f_0_3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SzPts val="1400"/>
              <a:buNone/>
            </a:pPr>
            <a:r>
              <a:rPr lang="en-US">
                <a:latin typeface="Arial"/>
                <a:ea typeface="Arial"/>
                <a:cs typeface="Arial"/>
                <a:sym typeface="Arial"/>
              </a:rPr>
              <a:t>While social marketing uses a number of different tactics to achieve its goals, the planning process follows many of the same steps as for traditional products and services</a:t>
            </a:r>
            <a:endParaRPr>
              <a:latin typeface="Arial"/>
              <a:ea typeface="Arial"/>
              <a:cs typeface="Arial"/>
              <a:sym typeface="Arial"/>
            </a:endParaRPr>
          </a:p>
        </p:txBody>
      </p:sp>
      <p:sp>
        <p:nvSpPr>
          <p:cNvPr id="142" name="Google Shape;142;gdbc258150f_0_3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dbc258150f_0_4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SzPts val="1400"/>
              <a:buNone/>
            </a:pPr>
            <a:r>
              <a:t/>
            </a:r>
            <a:endParaRPr>
              <a:latin typeface="Arial"/>
              <a:ea typeface="Arial"/>
              <a:cs typeface="Arial"/>
              <a:sym typeface="Arial"/>
            </a:endParaRPr>
          </a:p>
        </p:txBody>
      </p:sp>
      <p:sp>
        <p:nvSpPr>
          <p:cNvPr id="153" name="Google Shape;153;gdbc258150f_0_4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dbc258150f_0_4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SzPts val="1400"/>
              <a:buNone/>
            </a:pPr>
            <a:r>
              <a:t/>
            </a:r>
            <a:endParaRPr>
              <a:latin typeface="Arial"/>
              <a:ea typeface="Arial"/>
              <a:cs typeface="Arial"/>
              <a:sym typeface="Arial"/>
            </a:endParaRPr>
          </a:p>
        </p:txBody>
      </p:sp>
      <p:sp>
        <p:nvSpPr>
          <p:cNvPr id="163" name="Google Shape;163;gdbc258150f_0_4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dbc258150f_0_4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SzPts val="1400"/>
              <a:buNone/>
            </a:pPr>
            <a:r>
              <a:t/>
            </a:r>
            <a:endParaRPr>
              <a:latin typeface="Arial"/>
              <a:ea typeface="Arial"/>
              <a:cs typeface="Arial"/>
              <a:sym typeface="Arial"/>
            </a:endParaRPr>
          </a:p>
        </p:txBody>
      </p:sp>
      <p:sp>
        <p:nvSpPr>
          <p:cNvPr id="173" name="Google Shape;173;gdbc258150f_0_4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dbc258150f_0_4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SzPts val="1400"/>
              <a:buNone/>
            </a:pPr>
            <a:r>
              <a:t/>
            </a:r>
            <a:endParaRPr>
              <a:latin typeface="Arial"/>
              <a:ea typeface="Arial"/>
              <a:cs typeface="Arial"/>
              <a:sym typeface="Arial"/>
            </a:endParaRPr>
          </a:p>
        </p:txBody>
      </p:sp>
      <p:sp>
        <p:nvSpPr>
          <p:cNvPr id="183" name="Google Shape;183;gdbc258150f_0_4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6"/>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7"/>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7"/>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p:cSld name="Titel und Inhalt">
    <p:spTree>
      <p:nvGrpSpPr>
        <p:cNvPr id="84" name="Shape 84"/>
        <p:cNvGrpSpPr/>
        <p:nvPr/>
      </p:nvGrpSpPr>
      <p:grpSpPr>
        <a:xfrm>
          <a:off x="0" y="0"/>
          <a:ext cx="0" cy="0"/>
          <a:chOff x="0" y="0"/>
          <a:chExt cx="0" cy="0"/>
        </a:xfrm>
      </p:grpSpPr>
      <p:sp>
        <p:nvSpPr>
          <p:cNvPr id="85" name="Google Shape;85;gdbc258150f_0_300"/>
          <p:cNvSpPr txBox="1"/>
          <p:nvPr>
            <p:ph idx="1" type="body"/>
          </p:nvPr>
        </p:nvSpPr>
        <p:spPr>
          <a:xfrm>
            <a:off x="914400" y="2400300"/>
            <a:ext cx="16459200" cy="6789000"/>
          </a:xfrm>
          <a:prstGeom prst="rect">
            <a:avLst/>
          </a:prstGeom>
          <a:noFill/>
          <a:ln>
            <a:noFill/>
          </a:ln>
        </p:spPr>
        <p:txBody>
          <a:bodyPr anchorCtr="0" anchor="t" bIns="83775" lIns="0" spcFirstLastPara="1" rIns="0" wrap="square" tIns="83775">
            <a:normAutofit/>
          </a:bodyPr>
          <a:lstStyle>
            <a:lvl1pPr indent="-603250" lvl="0" marL="457200" marR="0" rtl="0" algn="l">
              <a:lnSpc>
                <a:spcPct val="100000"/>
              </a:lnSpc>
              <a:spcBef>
                <a:spcPts val="1200"/>
              </a:spcBef>
              <a:spcAft>
                <a:spcPts val="0"/>
              </a:spcAft>
              <a:buClr>
                <a:schemeClr val="dk1"/>
              </a:buClr>
              <a:buSzPts val="5900"/>
              <a:buFont typeface="Arial"/>
              <a:buChar char="•"/>
              <a:defRPr b="0" i="0" sz="5900" u="none" cap="none" strike="noStrike">
                <a:solidFill>
                  <a:schemeClr val="dk1"/>
                </a:solidFill>
                <a:latin typeface="Lato"/>
                <a:ea typeface="Lato"/>
                <a:cs typeface="Lato"/>
                <a:sym typeface="Lato"/>
              </a:defRPr>
            </a:lvl1pPr>
            <a:lvl2pPr indent="-552450" lvl="1" marL="914400" marR="0" rtl="0" algn="l">
              <a:lnSpc>
                <a:spcPct val="100000"/>
              </a:lnSpc>
              <a:spcBef>
                <a:spcPts val="1000"/>
              </a:spcBef>
              <a:spcAft>
                <a:spcPts val="0"/>
              </a:spcAft>
              <a:buClr>
                <a:schemeClr val="dk1"/>
              </a:buClr>
              <a:buSzPts val="5100"/>
              <a:buFont typeface="Arial"/>
              <a:buChar char="–"/>
              <a:defRPr b="0" i="0" sz="5100" u="none" cap="none" strike="noStrike">
                <a:solidFill>
                  <a:schemeClr val="dk1"/>
                </a:solidFill>
                <a:latin typeface="Lato"/>
                <a:ea typeface="Lato"/>
                <a:cs typeface="Lato"/>
                <a:sym typeface="Lato"/>
              </a:defRPr>
            </a:lvl2pPr>
            <a:lvl3pPr indent="-508000" lvl="2" marL="1371600" marR="0" rtl="0" algn="l">
              <a:lnSpc>
                <a:spcPct val="100000"/>
              </a:lnSpc>
              <a:spcBef>
                <a:spcPts val="900"/>
              </a:spcBef>
              <a:spcAft>
                <a:spcPts val="0"/>
              </a:spcAft>
              <a:buClr>
                <a:schemeClr val="dk1"/>
              </a:buClr>
              <a:buSzPts val="4400"/>
              <a:buFont typeface="Arial"/>
              <a:buChar char="•"/>
              <a:defRPr b="0" i="0" sz="4400" u="none" cap="none" strike="noStrike">
                <a:solidFill>
                  <a:schemeClr val="dk1"/>
                </a:solidFill>
                <a:latin typeface="Lato"/>
                <a:ea typeface="Lato"/>
                <a:cs typeface="Lato"/>
                <a:sym typeface="Lato"/>
              </a:defRPr>
            </a:lvl3pPr>
            <a:lvl4pPr indent="-463550" lvl="3" marL="1828800" marR="0" rtl="0" algn="l">
              <a:lnSpc>
                <a:spcPct val="100000"/>
              </a:lnSpc>
              <a:spcBef>
                <a:spcPts val="700"/>
              </a:spcBef>
              <a:spcAft>
                <a:spcPts val="0"/>
              </a:spcAft>
              <a:buClr>
                <a:schemeClr val="dk1"/>
              </a:buClr>
              <a:buSzPts val="3700"/>
              <a:buFont typeface="Arial"/>
              <a:buChar char="–"/>
              <a:defRPr b="0" i="0" sz="3700" u="none" cap="none" strike="noStrike">
                <a:solidFill>
                  <a:schemeClr val="dk1"/>
                </a:solidFill>
                <a:latin typeface="Lato"/>
                <a:ea typeface="Lato"/>
                <a:cs typeface="Lato"/>
                <a:sym typeface="Lato"/>
              </a:defRPr>
            </a:lvl4pPr>
            <a:lvl5pPr indent="-463550" lvl="4" marL="2286000" marR="0" rtl="0" algn="l">
              <a:lnSpc>
                <a:spcPct val="100000"/>
              </a:lnSpc>
              <a:spcBef>
                <a:spcPts val="7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5pPr>
            <a:lvl6pPr indent="-463550" lvl="5" marL="2743200" marR="0" rtl="0" algn="l">
              <a:lnSpc>
                <a:spcPct val="100000"/>
              </a:lnSpc>
              <a:spcBef>
                <a:spcPts val="7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6pPr>
            <a:lvl7pPr indent="-463550" lvl="6" marL="3200400" marR="0" rtl="0" algn="l">
              <a:lnSpc>
                <a:spcPct val="100000"/>
              </a:lnSpc>
              <a:spcBef>
                <a:spcPts val="7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7pPr>
            <a:lvl8pPr indent="-463550" lvl="7" marL="3657600" marR="0" rtl="0" algn="l">
              <a:lnSpc>
                <a:spcPct val="100000"/>
              </a:lnSpc>
              <a:spcBef>
                <a:spcPts val="7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8pPr>
            <a:lvl9pPr indent="-463550" lvl="8" marL="4114800" marR="0" rtl="0" algn="l">
              <a:lnSpc>
                <a:spcPct val="100000"/>
              </a:lnSpc>
              <a:spcBef>
                <a:spcPts val="700"/>
              </a:spcBef>
              <a:spcAft>
                <a:spcPts val="0"/>
              </a:spcAft>
              <a:buClr>
                <a:schemeClr val="dk1"/>
              </a:buClr>
              <a:buSzPts val="3700"/>
              <a:buFont typeface="Arial"/>
              <a:buChar char="•"/>
              <a:defRPr b="0" i="0" sz="3700" u="none" cap="none" strike="noStrike">
                <a:solidFill>
                  <a:schemeClr val="dk1"/>
                </a:solidFill>
                <a:latin typeface="Calibri"/>
                <a:ea typeface="Calibri"/>
                <a:cs typeface="Calibri"/>
                <a:sym typeface="Calibri"/>
              </a:defRPr>
            </a:lvl9pPr>
          </a:lstStyle>
          <a:p/>
        </p:txBody>
      </p:sp>
      <p:sp>
        <p:nvSpPr>
          <p:cNvPr id="86" name="Google Shape;86;gdbc258150f_0_300"/>
          <p:cNvSpPr txBox="1"/>
          <p:nvPr>
            <p:ph idx="11" type="ftr"/>
          </p:nvPr>
        </p:nvSpPr>
        <p:spPr>
          <a:xfrm>
            <a:off x="438150" y="9613107"/>
            <a:ext cx="2686200" cy="371400"/>
          </a:xfrm>
          <a:prstGeom prst="rect">
            <a:avLst/>
          </a:prstGeom>
          <a:noFill/>
          <a:ln>
            <a:noFill/>
          </a:ln>
        </p:spPr>
        <p:txBody>
          <a:bodyPr anchorCtr="0" anchor="t" bIns="83775" lIns="167625" spcFirstLastPara="1" rIns="167625" wrap="square" tIns="83775">
            <a:noAutofit/>
          </a:bodyPr>
          <a:lstStyle>
            <a:lvl1pPr lvl="0" marR="0" rtl="0" algn="l">
              <a:lnSpc>
                <a:spcPct val="100000"/>
              </a:lnSpc>
              <a:spcBef>
                <a:spcPts val="0"/>
              </a:spcBef>
              <a:spcAft>
                <a:spcPts val="0"/>
              </a:spcAft>
              <a:buSzPts val="2600"/>
              <a:buNone/>
              <a:defRPr b="0" i="0" sz="1800" u="none" cap="none" strike="noStrike">
                <a:solidFill>
                  <a:srgbClr val="000000"/>
                </a:solidFill>
                <a:latin typeface="Lato"/>
                <a:ea typeface="Lato"/>
                <a:cs typeface="Lato"/>
                <a:sym typeface="Lato"/>
              </a:defRPr>
            </a:lvl1pPr>
            <a:lvl2pPr lvl="1" marR="0" rtl="0" algn="l">
              <a:lnSpc>
                <a:spcPct val="100000"/>
              </a:lnSpc>
              <a:spcBef>
                <a:spcPts val="0"/>
              </a:spcBef>
              <a:spcAft>
                <a:spcPts val="0"/>
              </a:spcAft>
              <a:buSzPts val="2600"/>
              <a:buNone/>
              <a:defRPr b="0" i="0" sz="33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2600"/>
              <a:buNone/>
              <a:defRPr b="0" i="0" sz="33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2600"/>
              <a:buNone/>
              <a:defRPr b="0" i="0" sz="33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2600"/>
              <a:buNone/>
              <a:defRPr b="0" i="0" sz="33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2600"/>
              <a:buNone/>
              <a:defRPr b="0" i="0" sz="33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2600"/>
              <a:buNone/>
              <a:defRPr b="0" i="0" sz="33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2600"/>
              <a:buNone/>
              <a:defRPr b="0" i="0" sz="33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2600"/>
              <a:buNone/>
              <a:defRPr b="0" i="0" sz="3300" u="none" cap="none" strike="noStrike">
                <a:solidFill>
                  <a:schemeClr val="dk1"/>
                </a:solidFill>
                <a:latin typeface="Calibri"/>
                <a:ea typeface="Calibri"/>
                <a:cs typeface="Calibri"/>
                <a:sym typeface="Calibri"/>
              </a:defRPr>
            </a:lvl9pPr>
          </a:lstStyle>
          <a:p/>
        </p:txBody>
      </p:sp>
      <p:sp>
        <p:nvSpPr>
          <p:cNvPr id="87" name="Google Shape;87;gdbc258150f_0_300"/>
          <p:cNvSpPr txBox="1"/>
          <p:nvPr>
            <p:ph type="title"/>
          </p:nvPr>
        </p:nvSpPr>
        <p:spPr>
          <a:xfrm>
            <a:off x="647056" y="462967"/>
            <a:ext cx="11388600" cy="900000"/>
          </a:xfrm>
          <a:prstGeom prst="rect">
            <a:avLst/>
          </a:prstGeom>
          <a:noFill/>
          <a:ln>
            <a:noFill/>
          </a:ln>
        </p:spPr>
        <p:txBody>
          <a:bodyPr anchorCtr="0" anchor="ctr" bIns="83775" lIns="0" spcFirstLastPara="1" rIns="0" wrap="square" tIns="83775">
            <a:normAutofit/>
          </a:bodyPr>
          <a:lstStyle>
            <a:lvl1pPr lvl="0" marR="0" rtl="0" algn="l">
              <a:lnSpc>
                <a:spcPct val="100000"/>
              </a:lnSpc>
              <a:spcBef>
                <a:spcPts val="0"/>
              </a:spcBef>
              <a:spcAft>
                <a:spcPts val="0"/>
              </a:spcAft>
              <a:buClr>
                <a:schemeClr val="lt1"/>
              </a:buClr>
              <a:buSzPts val="4400"/>
              <a:buFont typeface="Lato"/>
              <a:buNone/>
              <a:defRPr b="0" i="0" sz="4400" u="none" cap="none" strike="noStrike">
                <a:solidFill>
                  <a:schemeClr val="lt1"/>
                </a:solidFill>
                <a:latin typeface="Lato"/>
                <a:ea typeface="Lato"/>
                <a:cs typeface="Lato"/>
                <a:sym typeface="Lato"/>
              </a:defRPr>
            </a:lvl1pPr>
            <a:lvl2pPr lvl="1" rtl="0" algn="l">
              <a:lnSpc>
                <a:spcPct val="100000"/>
              </a:lnSpc>
              <a:spcBef>
                <a:spcPts val="0"/>
              </a:spcBef>
              <a:spcAft>
                <a:spcPts val="0"/>
              </a:spcAft>
              <a:buSzPts val="2600"/>
              <a:buNone/>
              <a:defRPr sz="3300"/>
            </a:lvl2pPr>
            <a:lvl3pPr lvl="2" rtl="0" algn="l">
              <a:lnSpc>
                <a:spcPct val="100000"/>
              </a:lnSpc>
              <a:spcBef>
                <a:spcPts val="0"/>
              </a:spcBef>
              <a:spcAft>
                <a:spcPts val="0"/>
              </a:spcAft>
              <a:buSzPts val="2600"/>
              <a:buNone/>
              <a:defRPr sz="3300"/>
            </a:lvl3pPr>
            <a:lvl4pPr lvl="3" rtl="0" algn="l">
              <a:lnSpc>
                <a:spcPct val="100000"/>
              </a:lnSpc>
              <a:spcBef>
                <a:spcPts val="0"/>
              </a:spcBef>
              <a:spcAft>
                <a:spcPts val="0"/>
              </a:spcAft>
              <a:buSzPts val="2600"/>
              <a:buNone/>
              <a:defRPr sz="3300"/>
            </a:lvl4pPr>
            <a:lvl5pPr lvl="4" rtl="0" algn="l">
              <a:lnSpc>
                <a:spcPct val="100000"/>
              </a:lnSpc>
              <a:spcBef>
                <a:spcPts val="0"/>
              </a:spcBef>
              <a:spcAft>
                <a:spcPts val="0"/>
              </a:spcAft>
              <a:buSzPts val="2600"/>
              <a:buNone/>
              <a:defRPr sz="3300"/>
            </a:lvl5pPr>
            <a:lvl6pPr lvl="5" rtl="0" algn="l">
              <a:lnSpc>
                <a:spcPct val="100000"/>
              </a:lnSpc>
              <a:spcBef>
                <a:spcPts val="0"/>
              </a:spcBef>
              <a:spcAft>
                <a:spcPts val="0"/>
              </a:spcAft>
              <a:buSzPts val="2600"/>
              <a:buNone/>
              <a:defRPr sz="3300"/>
            </a:lvl6pPr>
            <a:lvl7pPr lvl="6" rtl="0" algn="l">
              <a:lnSpc>
                <a:spcPct val="100000"/>
              </a:lnSpc>
              <a:spcBef>
                <a:spcPts val="0"/>
              </a:spcBef>
              <a:spcAft>
                <a:spcPts val="0"/>
              </a:spcAft>
              <a:buSzPts val="2600"/>
              <a:buNone/>
              <a:defRPr sz="3300"/>
            </a:lvl7pPr>
            <a:lvl8pPr lvl="7" rtl="0" algn="l">
              <a:lnSpc>
                <a:spcPct val="100000"/>
              </a:lnSpc>
              <a:spcBef>
                <a:spcPts val="0"/>
              </a:spcBef>
              <a:spcAft>
                <a:spcPts val="0"/>
              </a:spcAft>
              <a:buSzPts val="2600"/>
              <a:buNone/>
              <a:defRPr sz="3300"/>
            </a:lvl8pPr>
            <a:lvl9pPr lvl="8" rtl="0" algn="l">
              <a:lnSpc>
                <a:spcPct val="100000"/>
              </a:lnSpc>
              <a:spcBef>
                <a:spcPts val="0"/>
              </a:spcBef>
              <a:spcAft>
                <a:spcPts val="0"/>
              </a:spcAft>
              <a:buSzPts val="2600"/>
              <a:buNone/>
              <a:defRPr sz="33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2" name="Google Shape;22;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2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2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2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2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2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jpg"/><Relationship Id="rId5"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1" Type="http://schemas.openxmlformats.org/officeDocument/2006/relationships/hyperlink" Target="https://www.springimpact.org/" TargetMode="External"/><Relationship Id="rId10" Type="http://schemas.openxmlformats.org/officeDocument/2006/relationships/hyperlink" Target="http://socialinnovation.lv/en/european-social-franchising-network/" TargetMode="External"/><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hyperlink" Target="http://scalingpathways.globalinnovationexchange.org/" TargetMode="External"/><Relationship Id="rId9" Type="http://schemas.openxmlformats.org/officeDocument/2006/relationships/hyperlink" Target="http://euclidnetwork.eu/" TargetMode="External"/><Relationship Id="rId5" Type="http://schemas.openxmlformats.org/officeDocument/2006/relationships/hyperlink" Target="http://www.ensie.org/" TargetMode="External"/><Relationship Id="rId6" Type="http://schemas.openxmlformats.org/officeDocument/2006/relationships/hyperlink" Target="https://esela.eu/" TargetMode="External"/><Relationship Id="rId7" Type="http://schemas.openxmlformats.org/officeDocument/2006/relationships/hyperlink" Target="http://www.socialeconomy.pl/" TargetMode="External"/><Relationship Id="rId8" Type="http://schemas.openxmlformats.org/officeDocument/2006/relationships/hyperlink" Target="http://www.gsen.globa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p:nvPr/>
        </p:nvSpPr>
        <p:spPr>
          <a:xfrm>
            <a:off x="0" y="0"/>
            <a:ext cx="9144000" cy="10349781"/>
          </a:xfrm>
          <a:prstGeom prst="rect">
            <a:avLst/>
          </a:prstGeom>
          <a:solidFill>
            <a:srgbClr val="0D8E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
          <p:cNvSpPr/>
          <p:nvPr/>
        </p:nvSpPr>
        <p:spPr>
          <a:xfrm>
            <a:off x="6934200" y="9229725"/>
            <a:ext cx="9182100" cy="28575"/>
          </a:xfrm>
          <a:prstGeom prst="rect">
            <a:avLst/>
          </a:prstGeom>
          <a:solidFill>
            <a:srgbClr val="D4C0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
          <p:cNvSpPr/>
          <p:nvPr/>
        </p:nvSpPr>
        <p:spPr>
          <a:xfrm>
            <a:off x="1110945" y="5651493"/>
            <a:ext cx="197461" cy="1905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5" name="Google Shape;95;p1"/>
          <p:cNvPicPr preferRelativeResize="0"/>
          <p:nvPr/>
        </p:nvPicPr>
        <p:blipFill rotWithShape="1">
          <a:blip r:embed="rId3">
            <a:alphaModFix/>
          </a:blip>
          <a:srcRect b="0" l="0" r="0" t="0"/>
          <a:stretch/>
        </p:blipFill>
        <p:spPr>
          <a:xfrm>
            <a:off x="11968413" y="1282952"/>
            <a:ext cx="3985512" cy="1947807"/>
          </a:xfrm>
          <a:prstGeom prst="rect">
            <a:avLst/>
          </a:prstGeom>
          <a:noFill/>
          <a:ln>
            <a:noFill/>
          </a:ln>
        </p:spPr>
      </p:pic>
      <p:pic>
        <p:nvPicPr>
          <p:cNvPr id="96" name="Google Shape;96;p1"/>
          <p:cNvPicPr preferRelativeResize="0"/>
          <p:nvPr/>
        </p:nvPicPr>
        <p:blipFill rotWithShape="1">
          <a:blip r:embed="rId4">
            <a:alphaModFix/>
          </a:blip>
          <a:srcRect b="0" l="1591" r="26829" t="0"/>
          <a:stretch/>
        </p:blipFill>
        <p:spPr>
          <a:xfrm>
            <a:off x="14696433" y="9301157"/>
            <a:ext cx="3435211" cy="985843"/>
          </a:xfrm>
          <a:prstGeom prst="rect">
            <a:avLst/>
          </a:prstGeom>
          <a:noFill/>
          <a:ln>
            <a:noFill/>
          </a:ln>
        </p:spPr>
      </p:pic>
      <p:sp>
        <p:nvSpPr>
          <p:cNvPr id="97" name="Google Shape;97;p1"/>
          <p:cNvSpPr txBox="1"/>
          <p:nvPr/>
        </p:nvSpPr>
        <p:spPr>
          <a:xfrm>
            <a:off x="303770" y="8376654"/>
            <a:ext cx="8140800" cy="492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3200"/>
              <a:buFont typeface="Arial"/>
              <a:buNone/>
            </a:pPr>
            <a:r>
              <a:rPr b="1" i="0" lang="en-US" sz="3200" u="none" cap="none" strike="noStrike">
                <a:solidFill>
                  <a:srgbClr val="FFFFFF"/>
                </a:solidFill>
                <a:latin typeface="Cormorant Garamond"/>
                <a:ea typeface="Cormorant Garamond"/>
                <a:cs typeface="Cormorant Garamond"/>
                <a:sym typeface="Cormorant Garamond"/>
              </a:rPr>
              <a:t>Erasmus+ Capacity Building in Higher Education</a:t>
            </a:r>
            <a:endParaRPr b="0" i="0" sz="1400" u="none" cap="none" strike="noStrike">
              <a:solidFill>
                <a:srgbClr val="000000"/>
              </a:solidFill>
              <a:latin typeface="Arial"/>
              <a:ea typeface="Arial"/>
              <a:cs typeface="Arial"/>
              <a:sym typeface="Arial"/>
            </a:endParaRPr>
          </a:p>
        </p:txBody>
      </p:sp>
      <p:sp>
        <p:nvSpPr>
          <p:cNvPr id="98" name="Google Shape;98;p1"/>
          <p:cNvSpPr txBox="1"/>
          <p:nvPr/>
        </p:nvSpPr>
        <p:spPr>
          <a:xfrm>
            <a:off x="10263594" y="3479334"/>
            <a:ext cx="7868050" cy="2320242"/>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4200"/>
              <a:buFont typeface="Arial"/>
              <a:buNone/>
            </a:pPr>
            <a:r>
              <a:rPr b="1" i="0" lang="en-US" sz="4200" u="none" cap="none" strike="noStrike">
                <a:solidFill>
                  <a:srgbClr val="342D29"/>
                </a:solidFill>
                <a:latin typeface="Cormorant Garamond"/>
                <a:ea typeface="Cormorant Garamond"/>
                <a:cs typeface="Cormorant Garamond"/>
                <a:sym typeface="Cormorant Garamond"/>
              </a:rPr>
              <a:t>Strengthening innovative social</a:t>
            </a:r>
            <a:endParaRPr b="0" i="0" sz="1400" u="none" cap="none" strike="noStrike">
              <a:solidFill>
                <a:srgbClr val="000000"/>
              </a:solidFill>
              <a:latin typeface="Arial"/>
              <a:ea typeface="Arial"/>
              <a:cs typeface="Arial"/>
              <a:sym typeface="Arial"/>
            </a:endParaRPr>
          </a:p>
          <a:p>
            <a:pPr indent="0" lvl="0" marL="0" marR="0" rtl="0" algn="ctr">
              <a:lnSpc>
                <a:spcPct val="108000"/>
              </a:lnSpc>
              <a:spcBef>
                <a:spcPts val="0"/>
              </a:spcBef>
              <a:spcAft>
                <a:spcPts val="0"/>
              </a:spcAft>
              <a:buClr>
                <a:srgbClr val="000000"/>
              </a:buClr>
              <a:buSzPts val="4200"/>
              <a:buFont typeface="Arial"/>
              <a:buNone/>
            </a:pPr>
            <a:r>
              <a:rPr b="1" i="0" lang="en-US" sz="4200" u="none" cap="none" strike="noStrike">
                <a:solidFill>
                  <a:srgbClr val="342D29"/>
                </a:solidFill>
                <a:latin typeface="Cormorant Garamond"/>
                <a:ea typeface="Cormorant Garamond"/>
                <a:cs typeface="Cormorant Garamond"/>
                <a:sym typeface="Cormorant Garamond"/>
              </a:rPr>
              <a:t>entrepreneurship practices for disruptive business settings in Thailand and Myanmar</a:t>
            </a:r>
            <a:endParaRPr b="0" i="0" sz="1400" u="none" cap="none" strike="noStrike">
              <a:solidFill>
                <a:srgbClr val="000000"/>
              </a:solidFill>
              <a:latin typeface="Arial"/>
              <a:ea typeface="Arial"/>
              <a:cs typeface="Arial"/>
              <a:sym typeface="Arial"/>
            </a:endParaRPr>
          </a:p>
        </p:txBody>
      </p:sp>
      <p:sp>
        <p:nvSpPr>
          <p:cNvPr id="99" name="Google Shape;99;p1"/>
          <p:cNvSpPr txBox="1"/>
          <p:nvPr/>
        </p:nvSpPr>
        <p:spPr>
          <a:xfrm>
            <a:off x="1397214" y="6219079"/>
            <a:ext cx="7868050" cy="73172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100"/>
              <a:buFont typeface="Arial"/>
              <a:buNone/>
            </a:pPr>
            <a:r>
              <a:rPr b="1" i="0" lang="en-US" sz="2100" u="none" cap="none" strike="noStrike">
                <a:solidFill>
                  <a:srgbClr val="FFFFFF"/>
                </a:solidFill>
                <a:latin typeface="Assistant"/>
                <a:ea typeface="Assistant"/>
                <a:cs typeface="Assistant"/>
                <a:sym typeface="Assistant"/>
              </a:rPr>
              <a:t>Projectref.: 609711-EPP-1-2019-1-AT-EPPKA2-CBHE-JP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2100"/>
              <a:buFont typeface="Arial"/>
              <a:buNone/>
            </a:pPr>
            <a:r>
              <a:rPr b="1" i="0" lang="en-US" sz="2100" u="none" cap="none" strike="noStrike">
                <a:solidFill>
                  <a:srgbClr val="FFFFFF"/>
                </a:solidFill>
                <a:latin typeface="Assistant"/>
                <a:ea typeface="Assistant"/>
                <a:cs typeface="Assistant"/>
                <a:sym typeface="Assistant"/>
              </a:rPr>
              <a:t>Duration: 36 Months (15/01/2020-14/01/2023)</a:t>
            </a:r>
            <a:endParaRPr b="0" i="0" sz="1400" u="none" cap="none" strike="noStrike">
              <a:solidFill>
                <a:srgbClr val="000000"/>
              </a:solidFill>
              <a:latin typeface="Arial"/>
              <a:ea typeface="Arial"/>
              <a:cs typeface="Arial"/>
              <a:sym typeface="Arial"/>
            </a:endParaRPr>
          </a:p>
        </p:txBody>
      </p:sp>
      <p:sp>
        <p:nvSpPr>
          <p:cNvPr id="100" name="Google Shape;100;p1"/>
          <p:cNvSpPr txBox="1"/>
          <p:nvPr/>
        </p:nvSpPr>
        <p:spPr>
          <a:xfrm>
            <a:off x="700000" y="928275"/>
            <a:ext cx="7441500" cy="206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100"/>
              <a:buFont typeface="Arial"/>
              <a:buNone/>
            </a:pPr>
            <a:r>
              <a:rPr lang="en-US" sz="6100">
                <a:solidFill>
                  <a:schemeClr val="lt1"/>
                </a:solidFill>
                <a:latin typeface="Calibri"/>
                <a:ea typeface="Calibri"/>
                <a:cs typeface="Calibri"/>
                <a:sym typeface="Calibri"/>
              </a:rPr>
              <a:t>IMPACT DISSEMINARION</a:t>
            </a:r>
            <a:endParaRPr b="0" i="0" sz="61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gdbc258150f_0_520"/>
          <p:cNvPicPr preferRelativeResize="0"/>
          <p:nvPr/>
        </p:nvPicPr>
        <p:blipFill rotWithShape="1">
          <a:blip r:embed="rId3">
            <a:alphaModFix/>
          </a:blip>
          <a:srcRect b="0" l="0" r="0" t="0"/>
          <a:stretch/>
        </p:blipFill>
        <p:spPr>
          <a:xfrm>
            <a:off x="15305502" y="261999"/>
            <a:ext cx="2557976" cy="1250139"/>
          </a:xfrm>
          <a:prstGeom prst="rect">
            <a:avLst/>
          </a:prstGeom>
          <a:noFill/>
          <a:ln>
            <a:noFill/>
          </a:ln>
        </p:spPr>
      </p:pic>
      <p:pic>
        <p:nvPicPr>
          <p:cNvPr id="197" name="Google Shape;197;gdbc258150f_0_520"/>
          <p:cNvPicPr preferRelativeResize="0"/>
          <p:nvPr/>
        </p:nvPicPr>
        <p:blipFill>
          <a:blip r:embed="rId4">
            <a:alphaModFix/>
          </a:blip>
          <a:stretch>
            <a:fillRect/>
          </a:stretch>
        </p:blipFill>
        <p:spPr>
          <a:xfrm>
            <a:off x="4681400" y="1186608"/>
            <a:ext cx="8314800" cy="6860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dbc258150f_0_382"/>
          <p:cNvSpPr/>
          <p:nvPr/>
        </p:nvSpPr>
        <p:spPr>
          <a:xfrm>
            <a:off x="83700" y="2435650"/>
            <a:ext cx="18120600" cy="7191600"/>
          </a:xfrm>
          <a:prstGeom prst="rect">
            <a:avLst/>
          </a:prstGeom>
          <a:solidFill>
            <a:srgbClr val="0D8E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3" name="Google Shape;203;gdbc258150f_0_382"/>
          <p:cNvGrpSpPr/>
          <p:nvPr/>
        </p:nvGrpSpPr>
        <p:grpSpPr>
          <a:xfrm>
            <a:off x="892150" y="895313"/>
            <a:ext cx="12748725" cy="4088250"/>
            <a:chOff x="0" y="-1027516"/>
            <a:chExt cx="16998300" cy="5451000"/>
          </a:xfrm>
        </p:grpSpPr>
        <p:sp>
          <p:nvSpPr>
            <p:cNvPr id="204" name="Google Shape;204;gdbc258150f_0_382"/>
            <p:cNvSpPr txBox="1"/>
            <p:nvPr/>
          </p:nvSpPr>
          <p:spPr>
            <a:xfrm>
              <a:off x="0" y="-1027516"/>
              <a:ext cx="16998300" cy="5451000"/>
            </a:xfrm>
            <a:prstGeom prst="rect">
              <a:avLst/>
            </a:prstGeom>
            <a:noFill/>
            <a:ln>
              <a:noFill/>
            </a:ln>
          </p:spPr>
          <p:txBody>
            <a:bodyPr anchorCtr="0" anchor="t" bIns="0" lIns="0" spcFirstLastPara="1" rIns="0" wrap="square" tIns="0">
              <a:spAutoFit/>
            </a:bodyPr>
            <a:lstStyle/>
            <a:p>
              <a:pPr indent="0" lvl="0" marL="0" marR="0" rtl="0" algn="l">
                <a:lnSpc>
                  <a:spcPct val="134444"/>
                </a:lnSpc>
                <a:spcBef>
                  <a:spcPts val="0"/>
                </a:spcBef>
                <a:spcAft>
                  <a:spcPts val="0"/>
                </a:spcAft>
                <a:buClr>
                  <a:schemeClr val="dk1"/>
                </a:buClr>
                <a:buSzPts val="1100"/>
                <a:buFont typeface="Arial"/>
                <a:buNone/>
              </a:pPr>
              <a:r>
                <a:rPr b="1" lang="en-US" sz="7200">
                  <a:solidFill>
                    <a:srgbClr val="342D29"/>
                  </a:solidFill>
                  <a:latin typeface="Assistant"/>
                  <a:ea typeface="Assistant"/>
                  <a:cs typeface="Assistant"/>
                  <a:sym typeface="Assistant"/>
                </a:rPr>
                <a:t>Marketing communication mix</a:t>
              </a:r>
              <a:endParaRPr b="1" sz="7200">
                <a:solidFill>
                  <a:srgbClr val="342D29"/>
                </a:solidFill>
                <a:latin typeface="Assistant"/>
                <a:ea typeface="Assistant"/>
                <a:cs typeface="Assistant"/>
                <a:sym typeface="Assistant"/>
              </a:endParaRPr>
            </a:p>
            <a:p>
              <a:pPr indent="0" lvl="0" marL="0" marR="0" rtl="0" algn="l">
                <a:lnSpc>
                  <a:spcPct val="134444"/>
                </a:lnSpc>
                <a:spcBef>
                  <a:spcPts val="0"/>
                </a:spcBef>
                <a:spcAft>
                  <a:spcPts val="0"/>
                </a:spcAft>
                <a:buClr>
                  <a:schemeClr val="dk1"/>
                </a:buClr>
                <a:buSzPts val="1100"/>
                <a:buFont typeface="Arial"/>
                <a:buNone/>
              </a:pPr>
              <a:r>
                <a:t/>
              </a:r>
              <a:endParaRPr b="1" sz="7200">
                <a:solidFill>
                  <a:srgbClr val="342D29"/>
                </a:solidFill>
                <a:latin typeface="Assistant"/>
                <a:ea typeface="Assistant"/>
                <a:cs typeface="Assistant"/>
                <a:sym typeface="Assistant"/>
              </a:endParaRPr>
            </a:p>
            <a:p>
              <a:pPr indent="0" lvl="0" marL="0" marR="0" rtl="0" algn="l">
                <a:lnSpc>
                  <a:spcPct val="134444"/>
                </a:lnSpc>
                <a:spcBef>
                  <a:spcPts val="0"/>
                </a:spcBef>
                <a:spcAft>
                  <a:spcPts val="0"/>
                </a:spcAft>
                <a:buClr>
                  <a:srgbClr val="000000"/>
                </a:buClr>
                <a:buSzPts val="7200"/>
                <a:buFont typeface="Arial"/>
                <a:buNone/>
              </a:pPr>
              <a:r>
                <a:t/>
              </a:r>
              <a:endParaRPr b="1" sz="7200">
                <a:solidFill>
                  <a:srgbClr val="342D29"/>
                </a:solidFill>
                <a:latin typeface="Assistant"/>
                <a:ea typeface="Assistant"/>
                <a:cs typeface="Assistant"/>
                <a:sym typeface="Assistant"/>
              </a:endParaRPr>
            </a:p>
          </p:txBody>
        </p:sp>
        <p:sp>
          <p:nvSpPr>
            <p:cNvPr id="205" name="Google Shape;205;gdbc258150f_0_382"/>
            <p:cNvSpPr txBox="1"/>
            <p:nvPr/>
          </p:nvSpPr>
          <p:spPr>
            <a:xfrm>
              <a:off x="0" y="2026920"/>
              <a:ext cx="10126200" cy="697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3400"/>
                <a:buFont typeface="Arial"/>
                <a:buNone/>
              </a:pPr>
              <a:r>
                <a:t/>
              </a:r>
              <a:endParaRPr b="1" i="0" sz="3400" u="none" cap="none" strike="noStrike">
                <a:solidFill>
                  <a:srgbClr val="342D29"/>
                </a:solidFill>
                <a:latin typeface="Assistant"/>
                <a:ea typeface="Assistant"/>
                <a:cs typeface="Assistant"/>
                <a:sym typeface="Assistant"/>
              </a:endParaRPr>
            </a:p>
          </p:txBody>
        </p:sp>
      </p:grpSp>
      <p:sp>
        <p:nvSpPr>
          <p:cNvPr id="206" name="Google Shape;206;gdbc258150f_0_382"/>
          <p:cNvSpPr/>
          <p:nvPr/>
        </p:nvSpPr>
        <p:spPr>
          <a:xfrm>
            <a:off x="17045355" y="5600700"/>
            <a:ext cx="33000" cy="1905000"/>
          </a:xfrm>
          <a:prstGeom prst="rect">
            <a:avLst/>
          </a:prstGeom>
          <a:solidFill>
            <a:srgbClr val="D4C0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7" name="Google Shape;207;gdbc258150f_0_382"/>
          <p:cNvPicPr preferRelativeResize="0"/>
          <p:nvPr/>
        </p:nvPicPr>
        <p:blipFill rotWithShape="1">
          <a:blip r:embed="rId3">
            <a:alphaModFix/>
          </a:blip>
          <a:srcRect b="0" l="0" r="0" t="0"/>
          <a:stretch/>
        </p:blipFill>
        <p:spPr>
          <a:xfrm>
            <a:off x="15305502" y="261999"/>
            <a:ext cx="2557976" cy="1250139"/>
          </a:xfrm>
          <a:prstGeom prst="rect">
            <a:avLst/>
          </a:prstGeom>
          <a:noFill/>
          <a:ln>
            <a:noFill/>
          </a:ln>
        </p:spPr>
      </p:pic>
      <p:sp>
        <p:nvSpPr>
          <p:cNvPr id="208" name="Google Shape;208;gdbc258150f_0_382"/>
          <p:cNvSpPr txBox="1"/>
          <p:nvPr/>
        </p:nvSpPr>
        <p:spPr>
          <a:xfrm>
            <a:off x="914400" y="2743200"/>
            <a:ext cx="8534400" cy="5600700"/>
          </a:xfrm>
          <a:prstGeom prst="rect">
            <a:avLst/>
          </a:prstGeom>
          <a:noFill/>
          <a:ln>
            <a:noFill/>
          </a:ln>
        </p:spPr>
        <p:txBody>
          <a:bodyPr anchorCtr="0" anchor="t" bIns="83775" lIns="167625" spcFirstLastPara="1" rIns="167625" wrap="square" tIns="83775">
            <a:noAutofit/>
          </a:bodyPr>
          <a:lstStyle/>
          <a:p>
            <a:pPr indent="-641350" lvl="0" marL="635000" marR="0" rtl="0" algn="l">
              <a:lnSpc>
                <a:spcPct val="100000"/>
              </a:lnSpc>
              <a:spcBef>
                <a:spcPts val="0"/>
              </a:spcBef>
              <a:spcAft>
                <a:spcPts val="0"/>
              </a:spcAft>
              <a:buClr>
                <a:srgbClr val="A63055"/>
              </a:buClr>
              <a:buSzPts val="5900"/>
              <a:buFont typeface="Arial"/>
              <a:buChar char="•"/>
            </a:pPr>
            <a:r>
              <a:rPr b="0" i="0" lang="en-US" sz="5900" u="none" cap="none" strike="noStrike">
                <a:solidFill>
                  <a:schemeClr val="dk1"/>
                </a:solidFill>
                <a:latin typeface="Arial"/>
                <a:ea typeface="Arial"/>
                <a:cs typeface="Arial"/>
                <a:sym typeface="Arial"/>
              </a:rPr>
              <a:t>Advertising</a:t>
            </a:r>
            <a:endParaRPr sz="2600"/>
          </a:p>
          <a:p>
            <a:pPr indent="-641350" lvl="0" marL="635000" marR="0" rtl="0" algn="l">
              <a:lnSpc>
                <a:spcPct val="100000"/>
              </a:lnSpc>
              <a:spcBef>
                <a:spcPts val="1200"/>
              </a:spcBef>
              <a:spcAft>
                <a:spcPts val="0"/>
              </a:spcAft>
              <a:buClr>
                <a:srgbClr val="A63055"/>
              </a:buClr>
              <a:buSzPts val="5900"/>
              <a:buFont typeface="Arial"/>
              <a:buChar char="•"/>
            </a:pPr>
            <a:r>
              <a:rPr b="0" i="0" lang="en-US" sz="5900" u="none" cap="none" strike="noStrike">
                <a:solidFill>
                  <a:schemeClr val="dk1"/>
                </a:solidFill>
                <a:latin typeface="Arial"/>
                <a:ea typeface="Arial"/>
                <a:cs typeface="Arial"/>
                <a:sym typeface="Arial"/>
              </a:rPr>
              <a:t>Events and experiences</a:t>
            </a:r>
            <a:endParaRPr sz="2600"/>
          </a:p>
          <a:p>
            <a:pPr indent="-641350" lvl="0" marL="635000" marR="0" rtl="0" algn="l">
              <a:lnSpc>
                <a:spcPct val="100000"/>
              </a:lnSpc>
              <a:spcBef>
                <a:spcPts val="1200"/>
              </a:spcBef>
              <a:spcAft>
                <a:spcPts val="0"/>
              </a:spcAft>
              <a:buClr>
                <a:srgbClr val="A63055"/>
              </a:buClr>
              <a:buSzPts val="5900"/>
              <a:buFont typeface="Arial"/>
              <a:buChar char="•"/>
            </a:pPr>
            <a:r>
              <a:rPr b="0" i="0" lang="en-US" sz="5900" u="none" cap="none" strike="noStrike">
                <a:solidFill>
                  <a:schemeClr val="dk1"/>
                </a:solidFill>
                <a:latin typeface="Arial"/>
                <a:ea typeface="Arial"/>
                <a:cs typeface="Arial"/>
                <a:sym typeface="Arial"/>
              </a:rPr>
              <a:t>Public relations and publicity</a:t>
            </a:r>
            <a:endParaRPr sz="5900">
              <a:solidFill>
                <a:schemeClr val="dk1"/>
              </a:solidFill>
            </a:endParaRPr>
          </a:p>
          <a:p>
            <a:pPr indent="-641350" lvl="0" marL="635000" marR="0" rtl="0" algn="l">
              <a:lnSpc>
                <a:spcPct val="100000"/>
              </a:lnSpc>
              <a:spcBef>
                <a:spcPts val="1200"/>
              </a:spcBef>
              <a:spcAft>
                <a:spcPts val="0"/>
              </a:spcAft>
              <a:buClr>
                <a:srgbClr val="A63055"/>
              </a:buClr>
              <a:buSzPts val="5900"/>
              <a:buFont typeface="Arial"/>
              <a:buChar char="•"/>
            </a:pPr>
            <a:r>
              <a:rPr lang="en-US" sz="5900">
                <a:solidFill>
                  <a:schemeClr val="dk1"/>
                </a:solidFill>
              </a:rPr>
              <a:t>Mobile marketing</a:t>
            </a:r>
            <a:endParaRPr sz="2600"/>
          </a:p>
        </p:txBody>
      </p:sp>
      <p:sp>
        <p:nvSpPr>
          <p:cNvPr id="209" name="Google Shape;209;gdbc258150f_0_382"/>
          <p:cNvSpPr txBox="1"/>
          <p:nvPr/>
        </p:nvSpPr>
        <p:spPr>
          <a:xfrm>
            <a:off x="9296400" y="2788445"/>
            <a:ext cx="8534400" cy="5667300"/>
          </a:xfrm>
          <a:prstGeom prst="rect">
            <a:avLst/>
          </a:prstGeom>
          <a:noFill/>
          <a:ln>
            <a:noFill/>
          </a:ln>
        </p:spPr>
        <p:txBody>
          <a:bodyPr anchorCtr="0" anchor="t" bIns="83775" lIns="167625" spcFirstLastPara="1" rIns="167625" wrap="square" tIns="83775">
            <a:noAutofit/>
          </a:bodyPr>
          <a:lstStyle/>
          <a:p>
            <a:pPr indent="-641350" lvl="0" marL="635000" marR="0" rtl="0" algn="l">
              <a:lnSpc>
                <a:spcPct val="100000"/>
              </a:lnSpc>
              <a:spcBef>
                <a:spcPts val="0"/>
              </a:spcBef>
              <a:spcAft>
                <a:spcPts val="0"/>
              </a:spcAft>
              <a:buClr>
                <a:srgbClr val="A63055"/>
              </a:buClr>
              <a:buSzPts val="5900"/>
              <a:buFont typeface="Arial"/>
              <a:buChar char="•"/>
            </a:pPr>
            <a:r>
              <a:rPr b="0" i="0" lang="en-US" sz="5900" u="none" cap="none" strike="noStrike">
                <a:solidFill>
                  <a:schemeClr val="dk1"/>
                </a:solidFill>
                <a:latin typeface="Arial"/>
                <a:ea typeface="Arial"/>
                <a:cs typeface="Arial"/>
                <a:sym typeface="Arial"/>
              </a:rPr>
              <a:t>Online and social media marketing</a:t>
            </a:r>
            <a:endParaRPr sz="2600"/>
          </a:p>
          <a:p>
            <a:pPr indent="-641350" lvl="0" marL="635000" marR="0" rtl="0" algn="l">
              <a:lnSpc>
                <a:spcPct val="100000"/>
              </a:lnSpc>
              <a:spcBef>
                <a:spcPts val="1200"/>
              </a:spcBef>
              <a:spcAft>
                <a:spcPts val="0"/>
              </a:spcAft>
              <a:buClr>
                <a:srgbClr val="A63055"/>
              </a:buClr>
              <a:buSzPts val="5900"/>
              <a:buFont typeface="Arial"/>
              <a:buChar char="•"/>
            </a:pPr>
            <a:r>
              <a:rPr b="0" i="0" lang="en-US" sz="5900" u="none" cap="none" strike="noStrike">
                <a:solidFill>
                  <a:schemeClr val="dk1"/>
                </a:solidFill>
                <a:latin typeface="Arial"/>
                <a:ea typeface="Arial"/>
                <a:cs typeface="Arial"/>
                <a:sym typeface="Arial"/>
              </a:rPr>
              <a:t>Direct and database marketing</a:t>
            </a:r>
            <a:endParaRPr sz="2600"/>
          </a:p>
          <a:p>
            <a:pPr indent="-641350" lvl="0" marL="635000" marR="0" rtl="0" algn="l">
              <a:lnSpc>
                <a:spcPct val="100000"/>
              </a:lnSpc>
              <a:spcBef>
                <a:spcPts val="1200"/>
              </a:spcBef>
              <a:spcAft>
                <a:spcPts val="0"/>
              </a:spcAft>
              <a:buClr>
                <a:srgbClr val="A63055"/>
              </a:buClr>
              <a:buSzPts val="5900"/>
              <a:buFont typeface="Arial"/>
              <a:buChar char="•"/>
            </a:pPr>
            <a:r>
              <a:rPr b="0" i="0" lang="en-US" sz="5900" u="none" cap="none" strike="noStrike">
                <a:solidFill>
                  <a:schemeClr val="dk1"/>
                </a:solidFill>
                <a:latin typeface="Arial"/>
                <a:ea typeface="Arial"/>
                <a:cs typeface="Arial"/>
                <a:sym typeface="Arial"/>
              </a:rPr>
              <a:t>Personal </a:t>
            </a:r>
            <a:r>
              <a:rPr lang="en-US" sz="5900">
                <a:solidFill>
                  <a:schemeClr val="dk1"/>
                </a:solidFill>
              </a:rPr>
              <a:t>“</a:t>
            </a:r>
            <a:r>
              <a:rPr b="0" i="0" lang="en-US" sz="5900" u="none" cap="none" strike="noStrike">
                <a:solidFill>
                  <a:schemeClr val="dk1"/>
                </a:solidFill>
                <a:latin typeface="Arial"/>
                <a:ea typeface="Arial"/>
                <a:cs typeface="Arial"/>
                <a:sym typeface="Arial"/>
              </a:rPr>
              <a:t>selling</a:t>
            </a:r>
            <a:r>
              <a:rPr lang="en-US" sz="5900">
                <a:solidFill>
                  <a:schemeClr val="dk1"/>
                </a:solidFill>
              </a:rPr>
              <a:t>” - ambassadors</a:t>
            </a:r>
            <a:endParaRPr sz="2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dbc258150f_0_467"/>
          <p:cNvSpPr/>
          <p:nvPr/>
        </p:nvSpPr>
        <p:spPr>
          <a:xfrm>
            <a:off x="83700" y="2435650"/>
            <a:ext cx="18120600" cy="7191600"/>
          </a:xfrm>
          <a:prstGeom prst="rect">
            <a:avLst/>
          </a:prstGeom>
          <a:solidFill>
            <a:srgbClr val="0D8E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5" name="Google Shape;215;gdbc258150f_0_467"/>
          <p:cNvGrpSpPr/>
          <p:nvPr/>
        </p:nvGrpSpPr>
        <p:grpSpPr>
          <a:xfrm>
            <a:off x="892150" y="895325"/>
            <a:ext cx="16186275" cy="4088250"/>
            <a:chOff x="0" y="-1027500"/>
            <a:chExt cx="21581700" cy="5451000"/>
          </a:xfrm>
        </p:grpSpPr>
        <p:sp>
          <p:nvSpPr>
            <p:cNvPr id="216" name="Google Shape;216;gdbc258150f_0_467"/>
            <p:cNvSpPr txBox="1"/>
            <p:nvPr/>
          </p:nvSpPr>
          <p:spPr>
            <a:xfrm>
              <a:off x="0" y="-1027500"/>
              <a:ext cx="21581700" cy="5451000"/>
            </a:xfrm>
            <a:prstGeom prst="rect">
              <a:avLst/>
            </a:prstGeom>
            <a:noFill/>
            <a:ln>
              <a:noFill/>
            </a:ln>
          </p:spPr>
          <p:txBody>
            <a:bodyPr anchorCtr="0" anchor="t" bIns="0" lIns="0" spcFirstLastPara="1" rIns="0" wrap="square" tIns="0">
              <a:spAutoFit/>
            </a:bodyPr>
            <a:lstStyle/>
            <a:p>
              <a:pPr indent="0" lvl="0" marL="0" marR="0" rtl="0" algn="l">
                <a:lnSpc>
                  <a:spcPct val="134444"/>
                </a:lnSpc>
                <a:spcBef>
                  <a:spcPts val="0"/>
                </a:spcBef>
                <a:spcAft>
                  <a:spcPts val="0"/>
                </a:spcAft>
                <a:buClr>
                  <a:schemeClr val="dk1"/>
                </a:buClr>
                <a:buSzPts val="1100"/>
                <a:buFont typeface="Arial"/>
                <a:buNone/>
              </a:pPr>
              <a:r>
                <a:rPr b="1" lang="en-US" sz="7200">
                  <a:solidFill>
                    <a:srgbClr val="342D29"/>
                  </a:solidFill>
                  <a:latin typeface="Assistant"/>
                  <a:ea typeface="Assistant"/>
                  <a:cs typeface="Assistant"/>
                  <a:sym typeface="Assistant"/>
                </a:rPr>
                <a:t>Marketing communication mix - tips</a:t>
              </a:r>
              <a:endParaRPr b="1" sz="7200">
                <a:solidFill>
                  <a:srgbClr val="342D29"/>
                </a:solidFill>
                <a:latin typeface="Assistant"/>
                <a:ea typeface="Assistant"/>
                <a:cs typeface="Assistant"/>
                <a:sym typeface="Assistant"/>
              </a:endParaRPr>
            </a:p>
            <a:p>
              <a:pPr indent="0" lvl="0" marL="0" marR="0" rtl="0" algn="l">
                <a:lnSpc>
                  <a:spcPct val="134444"/>
                </a:lnSpc>
                <a:spcBef>
                  <a:spcPts val="0"/>
                </a:spcBef>
                <a:spcAft>
                  <a:spcPts val="0"/>
                </a:spcAft>
                <a:buClr>
                  <a:schemeClr val="dk1"/>
                </a:buClr>
                <a:buSzPts val="1100"/>
                <a:buFont typeface="Arial"/>
                <a:buNone/>
              </a:pPr>
              <a:r>
                <a:t/>
              </a:r>
              <a:endParaRPr b="1" sz="7200">
                <a:solidFill>
                  <a:srgbClr val="342D29"/>
                </a:solidFill>
                <a:latin typeface="Assistant"/>
                <a:ea typeface="Assistant"/>
                <a:cs typeface="Assistant"/>
                <a:sym typeface="Assistant"/>
              </a:endParaRPr>
            </a:p>
            <a:p>
              <a:pPr indent="0" lvl="0" marL="0" marR="0" rtl="0" algn="l">
                <a:lnSpc>
                  <a:spcPct val="134444"/>
                </a:lnSpc>
                <a:spcBef>
                  <a:spcPts val="0"/>
                </a:spcBef>
                <a:spcAft>
                  <a:spcPts val="0"/>
                </a:spcAft>
                <a:buClr>
                  <a:srgbClr val="000000"/>
                </a:buClr>
                <a:buSzPts val="7200"/>
                <a:buFont typeface="Arial"/>
                <a:buNone/>
              </a:pPr>
              <a:r>
                <a:t/>
              </a:r>
              <a:endParaRPr b="1" sz="7200">
                <a:solidFill>
                  <a:srgbClr val="342D29"/>
                </a:solidFill>
                <a:latin typeface="Assistant"/>
                <a:ea typeface="Assistant"/>
                <a:cs typeface="Assistant"/>
                <a:sym typeface="Assistant"/>
              </a:endParaRPr>
            </a:p>
          </p:txBody>
        </p:sp>
        <p:sp>
          <p:nvSpPr>
            <p:cNvPr id="217" name="Google Shape;217;gdbc258150f_0_467"/>
            <p:cNvSpPr txBox="1"/>
            <p:nvPr/>
          </p:nvSpPr>
          <p:spPr>
            <a:xfrm>
              <a:off x="0" y="2026920"/>
              <a:ext cx="10126200" cy="697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3400"/>
                <a:buFont typeface="Arial"/>
                <a:buNone/>
              </a:pPr>
              <a:r>
                <a:t/>
              </a:r>
              <a:endParaRPr b="1" i="0" sz="3400" u="none" cap="none" strike="noStrike">
                <a:solidFill>
                  <a:srgbClr val="342D29"/>
                </a:solidFill>
                <a:latin typeface="Assistant"/>
                <a:ea typeface="Assistant"/>
                <a:cs typeface="Assistant"/>
                <a:sym typeface="Assistant"/>
              </a:endParaRPr>
            </a:p>
          </p:txBody>
        </p:sp>
      </p:grpSp>
      <p:sp>
        <p:nvSpPr>
          <p:cNvPr id="218" name="Google Shape;218;gdbc258150f_0_467"/>
          <p:cNvSpPr/>
          <p:nvPr/>
        </p:nvSpPr>
        <p:spPr>
          <a:xfrm>
            <a:off x="17045355" y="5600700"/>
            <a:ext cx="33000" cy="1905000"/>
          </a:xfrm>
          <a:prstGeom prst="rect">
            <a:avLst/>
          </a:prstGeom>
          <a:solidFill>
            <a:srgbClr val="D4C0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9" name="Google Shape;219;gdbc258150f_0_467"/>
          <p:cNvPicPr preferRelativeResize="0"/>
          <p:nvPr/>
        </p:nvPicPr>
        <p:blipFill rotWithShape="1">
          <a:blip r:embed="rId3">
            <a:alphaModFix/>
          </a:blip>
          <a:srcRect b="0" l="0" r="0" t="0"/>
          <a:stretch/>
        </p:blipFill>
        <p:spPr>
          <a:xfrm>
            <a:off x="15305502" y="261999"/>
            <a:ext cx="2557976" cy="1250139"/>
          </a:xfrm>
          <a:prstGeom prst="rect">
            <a:avLst/>
          </a:prstGeom>
          <a:noFill/>
          <a:ln>
            <a:noFill/>
          </a:ln>
        </p:spPr>
      </p:pic>
      <p:sp>
        <p:nvSpPr>
          <p:cNvPr id="220" name="Google Shape;220;gdbc258150f_0_467"/>
          <p:cNvSpPr txBox="1"/>
          <p:nvPr/>
        </p:nvSpPr>
        <p:spPr>
          <a:xfrm>
            <a:off x="914400" y="2743200"/>
            <a:ext cx="15891300" cy="5600700"/>
          </a:xfrm>
          <a:prstGeom prst="rect">
            <a:avLst/>
          </a:prstGeom>
          <a:noFill/>
          <a:ln>
            <a:noFill/>
          </a:ln>
        </p:spPr>
        <p:txBody>
          <a:bodyPr anchorCtr="0" anchor="t" bIns="83775" lIns="167625" spcFirstLastPara="1" rIns="167625" wrap="square" tIns="83775">
            <a:noAutofit/>
          </a:bodyPr>
          <a:lstStyle/>
          <a:p>
            <a:pPr indent="-641350" lvl="0" marL="635000" marR="0" rtl="0" algn="l">
              <a:lnSpc>
                <a:spcPct val="100000"/>
              </a:lnSpc>
              <a:spcBef>
                <a:spcPts val="1200"/>
              </a:spcBef>
              <a:spcAft>
                <a:spcPts val="0"/>
              </a:spcAft>
              <a:buClr>
                <a:srgbClr val="A63055"/>
              </a:buClr>
              <a:buSzPts val="5900"/>
              <a:buChar char="•"/>
            </a:pPr>
            <a:r>
              <a:rPr lang="en-US" sz="5900">
                <a:solidFill>
                  <a:schemeClr val="dk1"/>
                </a:solidFill>
              </a:rPr>
              <a:t>Social media is for conversation, not just announcements - engage discussions</a:t>
            </a:r>
            <a:endParaRPr sz="5900">
              <a:solidFill>
                <a:schemeClr val="dk1"/>
              </a:solidFill>
            </a:endParaRPr>
          </a:p>
          <a:p>
            <a:pPr indent="-641350" lvl="0" marL="635000" marR="0" rtl="0" algn="l">
              <a:lnSpc>
                <a:spcPct val="100000"/>
              </a:lnSpc>
              <a:spcBef>
                <a:spcPts val="1200"/>
              </a:spcBef>
              <a:spcAft>
                <a:spcPts val="0"/>
              </a:spcAft>
              <a:buClr>
                <a:srgbClr val="A63055"/>
              </a:buClr>
              <a:buSzPts val="5900"/>
              <a:buChar char="•"/>
            </a:pPr>
            <a:r>
              <a:rPr lang="en-US" sz="5900">
                <a:solidFill>
                  <a:schemeClr val="dk1"/>
                </a:solidFill>
              </a:rPr>
              <a:t>Choose 2‐3 platforms max; interact often</a:t>
            </a:r>
            <a:endParaRPr sz="5900">
              <a:solidFill>
                <a:schemeClr val="dk1"/>
              </a:solidFill>
            </a:endParaRPr>
          </a:p>
          <a:p>
            <a:pPr indent="-641350" lvl="0" marL="635000" marR="0" rtl="0" algn="l">
              <a:lnSpc>
                <a:spcPct val="100000"/>
              </a:lnSpc>
              <a:spcBef>
                <a:spcPts val="1200"/>
              </a:spcBef>
              <a:spcAft>
                <a:spcPts val="0"/>
              </a:spcAft>
              <a:buClr>
                <a:srgbClr val="A63055"/>
              </a:buClr>
              <a:buSzPts val="5900"/>
              <a:buChar char="•"/>
            </a:pPr>
            <a:r>
              <a:rPr lang="en-US" sz="5900">
                <a:solidFill>
                  <a:schemeClr val="dk1"/>
                </a:solidFill>
              </a:rPr>
              <a:t>Recruit participants to join in</a:t>
            </a:r>
            <a:endParaRPr sz="5900">
              <a:solidFill>
                <a:schemeClr val="dk1"/>
              </a:solidFill>
            </a:endParaRPr>
          </a:p>
          <a:p>
            <a:pPr indent="-641350" lvl="0" marL="635000" marR="0" rtl="0" algn="l">
              <a:lnSpc>
                <a:spcPct val="100000"/>
              </a:lnSpc>
              <a:spcBef>
                <a:spcPts val="1200"/>
              </a:spcBef>
              <a:spcAft>
                <a:spcPts val="0"/>
              </a:spcAft>
              <a:buClr>
                <a:srgbClr val="A63055"/>
              </a:buClr>
              <a:buSzPts val="5900"/>
              <a:buFont typeface="Arial"/>
              <a:buChar char="•"/>
            </a:pPr>
            <a:r>
              <a:rPr lang="en-US" sz="5900">
                <a:solidFill>
                  <a:schemeClr val="dk1"/>
                </a:solidFill>
              </a:rPr>
              <a:t>Facebook ‐ make a page not a profile!</a:t>
            </a:r>
            <a:endParaRPr sz="59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dbc258150f_0_394"/>
          <p:cNvSpPr/>
          <p:nvPr/>
        </p:nvSpPr>
        <p:spPr>
          <a:xfrm>
            <a:off x="83700" y="2435650"/>
            <a:ext cx="18120600" cy="7191600"/>
          </a:xfrm>
          <a:prstGeom prst="rect">
            <a:avLst/>
          </a:prstGeom>
          <a:solidFill>
            <a:srgbClr val="0D8E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6" name="Google Shape;226;gdbc258150f_0_394"/>
          <p:cNvGrpSpPr/>
          <p:nvPr/>
        </p:nvGrpSpPr>
        <p:grpSpPr>
          <a:xfrm>
            <a:off x="459725" y="895325"/>
            <a:ext cx="16727850" cy="4088250"/>
            <a:chOff x="-576567" y="-1027500"/>
            <a:chExt cx="22303800" cy="5451000"/>
          </a:xfrm>
        </p:grpSpPr>
        <p:sp>
          <p:nvSpPr>
            <p:cNvPr id="227" name="Google Shape;227;gdbc258150f_0_394"/>
            <p:cNvSpPr txBox="1"/>
            <p:nvPr/>
          </p:nvSpPr>
          <p:spPr>
            <a:xfrm>
              <a:off x="-576567" y="-1027500"/>
              <a:ext cx="22303800" cy="5451000"/>
            </a:xfrm>
            <a:prstGeom prst="rect">
              <a:avLst/>
            </a:prstGeom>
            <a:noFill/>
            <a:ln>
              <a:noFill/>
            </a:ln>
          </p:spPr>
          <p:txBody>
            <a:bodyPr anchorCtr="0" anchor="t" bIns="0" lIns="0" spcFirstLastPara="1" rIns="0" wrap="square" tIns="0">
              <a:spAutoFit/>
            </a:bodyPr>
            <a:lstStyle/>
            <a:p>
              <a:pPr indent="0" lvl="0" marL="0" marR="0" rtl="0" algn="l">
                <a:lnSpc>
                  <a:spcPct val="134444"/>
                </a:lnSpc>
                <a:spcBef>
                  <a:spcPts val="0"/>
                </a:spcBef>
                <a:spcAft>
                  <a:spcPts val="0"/>
                </a:spcAft>
                <a:buClr>
                  <a:schemeClr val="dk1"/>
                </a:buClr>
                <a:buSzPts val="1100"/>
                <a:buFont typeface="Arial"/>
                <a:buNone/>
              </a:pPr>
              <a:r>
                <a:rPr b="1" lang="en-US" sz="7200">
                  <a:solidFill>
                    <a:srgbClr val="342D29"/>
                  </a:solidFill>
                  <a:latin typeface="Assistant"/>
                  <a:ea typeface="Assistant"/>
                  <a:cs typeface="Assistant"/>
                  <a:sym typeface="Assistant"/>
                </a:rPr>
                <a:t>Micromodel of stakeholder response</a:t>
              </a:r>
              <a:endParaRPr b="1" sz="7200">
                <a:solidFill>
                  <a:srgbClr val="342D29"/>
                </a:solidFill>
                <a:latin typeface="Assistant"/>
                <a:ea typeface="Assistant"/>
                <a:cs typeface="Assistant"/>
                <a:sym typeface="Assistant"/>
              </a:endParaRPr>
            </a:p>
            <a:p>
              <a:pPr indent="0" lvl="0" marL="0" marR="0" rtl="0" algn="l">
                <a:lnSpc>
                  <a:spcPct val="134444"/>
                </a:lnSpc>
                <a:spcBef>
                  <a:spcPts val="0"/>
                </a:spcBef>
                <a:spcAft>
                  <a:spcPts val="0"/>
                </a:spcAft>
                <a:buClr>
                  <a:schemeClr val="dk1"/>
                </a:buClr>
                <a:buSzPts val="1100"/>
                <a:buFont typeface="Arial"/>
                <a:buNone/>
              </a:pPr>
              <a:r>
                <a:t/>
              </a:r>
              <a:endParaRPr b="1" sz="7200">
                <a:solidFill>
                  <a:srgbClr val="342D29"/>
                </a:solidFill>
                <a:latin typeface="Assistant"/>
                <a:ea typeface="Assistant"/>
                <a:cs typeface="Assistant"/>
                <a:sym typeface="Assistant"/>
              </a:endParaRPr>
            </a:p>
            <a:p>
              <a:pPr indent="0" lvl="0" marL="0" marR="0" rtl="0" algn="l">
                <a:lnSpc>
                  <a:spcPct val="134444"/>
                </a:lnSpc>
                <a:spcBef>
                  <a:spcPts val="0"/>
                </a:spcBef>
                <a:spcAft>
                  <a:spcPts val="0"/>
                </a:spcAft>
                <a:buClr>
                  <a:srgbClr val="000000"/>
                </a:buClr>
                <a:buSzPts val="7200"/>
                <a:buFont typeface="Arial"/>
                <a:buNone/>
              </a:pPr>
              <a:r>
                <a:t/>
              </a:r>
              <a:endParaRPr b="1" sz="7200">
                <a:solidFill>
                  <a:srgbClr val="342D29"/>
                </a:solidFill>
                <a:latin typeface="Assistant"/>
                <a:ea typeface="Assistant"/>
                <a:cs typeface="Assistant"/>
                <a:sym typeface="Assistant"/>
              </a:endParaRPr>
            </a:p>
          </p:txBody>
        </p:sp>
        <p:sp>
          <p:nvSpPr>
            <p:cNvPr id="228" name="Google Shape;228;gdbc258150f_0_394"/>
            <p:cNvSpPr txBox="1"/>
            <p:nvPr/>
          </p:nvSpPr>
          <p:spPr>
            <a:xfrm>
              <a:off x="0" y="2026920"/>
              <a:ext cx="10126200" cy="697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3400"/>
                <a:buFont typeface="Arial"/>
                <a:buNone/>
              </a:pPr>
              <a:r>
                <a:t/>
              </a:r>
              <a:endParaRPr b="1" i="0" sz="3400" u="none" cap="none" strike="noStrike">
                <a:solidFill>
                  <a:srgbClr val="342D29"/>
                </a:solidFill>
                <a:latin typeface="Assistant"/>
                <a:ea typeface="Assistant"/>
                <a:cs typeface="Assistant"/>
                <a:sym typeface="Assistant"/>
              </a:endParaRPr>
            </a:p>
          </p:txBody>
        </p:sp>
      </p:grpSp>
      <p:sp>
        <p:nvSpPr>
          <p:cNvPr id="229" name="Google Shape;229;gdbc258150f_0_394"/>
          <p:cNvSpPr/>
          <p:nvPr/>
        </p:nvSpPr>
        <p:spPr>
          <a:xfrm>
            <a:off x="17045355" y="5600700"/>
            <a:ext cx="33000" cy="1905000"/>
          </a:xfrm>
          <a:prstGeom prst="rect">
            <a:avLst/>
          </a:prstGeom>
          <a:solidFill>
            <a:srgbClr val="D4C0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0" name="Google Shape;230;gdbc258150f_0_394"/>
          <p:cNvPicPr preferRelativeResize="0"/>
          <p:nvPr/>
        </p:nvPicPr>
        <p:blipFill rotWithShape="1">
          <a:blip r:embed="rId3">
            <a:alphaModFix/>
          </a:blip>
          <a:srcRect b="0" l="0" r="0" t="0"/>
          <a:stretch/>
        </p:blipFill>
        <p:spPr>
          <a:xfrm>
            <a:off x="15305502" y="261999"/>
            <a:ext cx="2557976" cy="1250139"/>
          </a:xfrm>
          <a:prstGeom prst="rect">
            <a:avLst/>
          </a:prstGeom>
          <a:noFill/>
          <a:ln>
            <a:noFill/>
          </a:ln>
        </p:spPr>
      </p:pic>
      <p:sp>
        <p:nvSpPr>
          <p:cNvPr id="231" name="Google Shape;231;gdbc258150f_0_394"/>
          <p:cNvSpPr txBox="1"/>
          <p:nvPr/>
        </p:nvSpPr>
        <p:spPr>
          <a:xfrm>
            <a:off x="914400" y="2743200"/>
            <a:ext cx="17092500" cy="5600700"/>
          </a:xfrm>
          <a:prstGeom prst="rect">
            <a:avLst/>
          </a:prstGeom>
          <a:noFill/>
          <a:ln>
            <a:noFill/>
          </a:ln>
        </p:spPr>
        <p:txBody>
          <a:bodyPr anchorCtr="0" anchor="t" bIns="83775" lIns="167625" spcFirstLastPara="1" rIns="167625" wrap="square" tIns="83775">
            <a:noAutofit/>
          </a:bodyPr>
          <a:lstStyle/>
          <a:p>
            <a:pPr indent="0" lvl="0" marL="0" rtl="0" algn="l">
              <a:spcBef>
                <a:spcPts val="1200"/>
              </a:spcBef>
              <a:spcAft>
                <a:spcPts val="0"/>
              </a:spcAft>
              <a:buNone/>
            </a:pPr>
            <a:r>
              <a:rPr lang="en-US" sz="5400">
                <a:solidFill>
                  <a:schemeClr val="dk1"/>
                </a:solidFill>
                <a:latin typeface="Lato"/>
                <a:ea typeface="Lato"/>
                <a:cs typeface="Lato"/>
                <a:sym typeface="Lato"/>
              </a:rPr>
              <a:t>With an ideal ad campaign:</a:t>
            </a:r>
            <a:endParaRPr sz="2100">
              <a:solidFill>
                <a:schemeClr val="dk1"/>
              </a:solidFill>
            </a:endParaRPr>
          </a:p>
          <a:p>
            <a:pPr indent="-742950" lvl="1" marL="1676400" rtl="0" algn="l">
              <a:spcBef>
                <a:spcPts val="1000"/>
              </a:spcBef>
              <a:spcAft>
                <a:spcPts val="0"/>
              </a:spcAft>
              <a:buClr>
                <a:schemeClr val="dk1"/>
              </a:buClr>
              <a:buSzPts val="5100"/>
              <a:buChar char="○"/>
            </a:pPr>
            <a:r>
              <a:rPr lang="en-US" sz="4400">
                <a:solidFill>
                  <a:schemeClr val="dk1"/>
                </a:solidFill>
              </a:rPr>
              <a:t>The right person is exposed to the message at the right place and time</a:t>
            </a:r>
            <a:endParaRPr sz="2600">
              <a:solidFill>
                <a:schemeClr val="dk1"/>
              </a:solidFill>
            </a:endParaRPr>
          </a:p>
          <a:p>
            <a:pPr indent="-742950" lvl="1" marL="1676400" rtl="0" algn="l">
              <a:spcBef>
                <a:spcPts val="1000"/>
              </a:spcBef>
              <a:spcAft>
                <a:spcPts val="0"/>
              </a:spcAft>
              <a:buClr>
                <a:schemeClr val="dk1"/>
              </a:buClr>
              <a:buSzPts val="5100"/>
              <a:buChar char="○"/>
            </a:pPr>
            <a:r>
              <a:rPr lang="en-US" sz="4400">
                <a:solidFill>
                  <a:schemeClr val="dk1"/>
                </a:solidFill>
              </a:rPr>
              <a:t>The ad causes the person to pay attention</a:t>
            </a:r>
            <a:endParaRPr sz="2600">
              <a:solidFill>
                <a:schemeClr val="dk1"/>
              </a:solidFill>
            </a:endParaRPr>
          </a:p>
          <a:p>
            <a:pPr indent="-742950" lvl="1" marL="1676400" rtl="0" algn="l">
              <a:spcBef>
                <a:spcPts val="1000"/>
              </a:spcBef>
              <a:spcAft>
                <a:spcPts val="0"/>
              </a:spcAft>
              <a:buClr>
                <a:schemeClr val="dk1"/>
              </a:buClr>
              <a:buSzPts val="5100"/>
              <a:buChar char="○"/>
            </a:pPr>
            <a:r>
              <a:rPr lang="en-US" sz="4400">
                <a:solidFill>
                  <a:schemeClr val="dk1"/>
                </a:solidFill>
              </a:rPr>
              <a:t>The ad reflects person’s level of understanding of the hub</a:t>
            </a:r>
            <a:endParaRPr sz="2600">
              <a:solidFill>
                <a:schemeClr val="dk1"/>
              </a:solidFill>
            </a:endParaRPr>
          </a:p>
          <a:p>
            <a:pPr indent="-742950" lvl="1" marL="1676400" rtl="0" algn="l">
              <a:spcBef>
                <a:spcPts val="1000"/>
              </a:spcBef>
              <a:spcAft>
                <a:spcPts val="0"/>
              </a:spcAft>
              <a:buClr>
                <a:schemeClr val="dk1"/>
              </a:buClr>
              <a:buSzPts val="5100"/>
              <a:buChar char="○"/>
            </a:pPr>
            <a:r>
              <a:rPr lang="en-US" sz="4400">
                <a:solidFill>
                  <a:schemeClr val="dk1"/>
                </a:solidFill>
              </a:rPr>
              <a:t>The ad motivates to consider engaging</a:t>
            </a:r>
            <a:endParaRPr sz="2600">
              <a:solidFill>
                <a:schemeClr val="dk1"/>
              </a:solidFill>
            </a:endParaRPr>
          </a:p>
          <a:p>
            <a:pPr indent="-742950" lvl="1" marL="1676400" rtl="0" algn="l">
              <a:spcBef>
                <a:spcPts val="1000"/>
              </a:spcBef>
              <a:spcAft>
                <a:spcPts val="0"/>
              </a:spcAft>
              <a:buClr>
                <a:schemeClr val="dk1"/>
              </a:buClr>
              <a:buSzPts val="5100"/>
              <a:buChar char="○"/>
            </a:pPr>
            <a:r>
              <a:rPr lang="en-US" sz="4400">
                <a:solidFill>
                  <a:schemeClr val="dk1"/>
                </a:solidFill>
              </a:rPr>
              <a:t>The ad creates strong brand associations</a:t>
            </a:r>
            <a:endParaRPr sz="4400">
              <a:solidFill>
                <a:schemeClr val="dk1"/>
              </a:solidFill>
            </a:endParaRPr>
          </a:p>
          <a:p>
            <a:pPr indent="0" lvl="0" marL="838200" marR="0" rtl="0" algn="l">
              <a:lnSpc>
                <a:spcPct val="100000"/>
              </a:lnSpc>
              <a:spcBef>
                <a:spcPts val="1200"/>
              </a:spcBef>
              <a:spcAft>
                <a:spcPts val="0"/>
              </a:spcAft>
              <a:buNone/>
            </a:pPr>
            <a:r>
              <a:t/>
            </a:r>
            <a:endParaRPr sz="59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dbc258150f_0_407"/>
          <p:cNvSpPr/>
          <p:nvPr/>
        </p:nvSpPr>
        <p:spPr>
          <a:xfrm>
            <a:off x="6934200" y="9229725"/>
            <a:ext cx="9182100" cy="28500"/>
          </a:xfrm>
          <a:prstGeom prst="rect">
            <a:avLst/>
          </a:prstGeom>
          <a:solidFill>
            <a:srgbClr val="B2AC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gdbc258150f_0_407"/>
          <p:cNvSpPr/>
          <p:nvPr/>
        </p:nvSpPr>
        <p:spPr>
          <a:xfrm>
            <a:off x="2438400" y="0"/>
            <a:ext cx="2322600" cy="10287000"/>
          </a:xfrm>
          <a:prstGeom prst="rect">
            <a:avLst/>
          </a:prstGeom>
          <a:solidFill>
            <a:srgbClr val="0D8E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sz="5000"/>
              <a:t>Photos</a:t>
            </a:r>
            <a:endParaRPr b="0" i="0" sz="5000" u="none" cap="none" strike="noStrike">
              <a:solidFill>
                <a:srgbClr val="000000"/>
              </a:solidFill>
              <a:latin typeface="Arial"/>
              <a:ea typeface="Arial"/>
              <a:cs typeface="Arial"/>
              <a:sym typeface="Arial"/>
            </a:endParaRPr>
          </a:p>
        </p:txBody>
      </p:sp>
      <p:sp>
        <p:nvSpPr>
          <p:cNvPr id="239" name="Google Shape;239;gdbc258150f_0_407"/>
          <p:cNvSpPr/>
          <p:nvPr/>
        </p:nvSpPr>
        <p:spPr>
          <a:xfrm>
            <a:off x="1110945" y="4850765"/>
            <a:ext cx="197400" cy="1905000"/>
          </a:xfrm>
          <a:prstGeom prst="rect">
            <a:avLst/>
          </a:prstGeom>
          <a:solidFill>
            <a:srgbClr val="0D8E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0" name="Google Shape;240;gdbc258150f_0_407"/>
          <p:cNvPicPr preferRelativeResize="0"/>
          <p:nvPr/>
        </p:nvPicPr>
        <p:blipFill rotWithShape="1">
          <a:blip r:embed="rId3">
            <a:alphaModFix/>
          </a:blip>
          <a:srcRect b="0" l="0" r="0" t="0"/>
          <a:stretch/>
        </p:blipFill>
        <p:spPr>
          <a:xfrm>
            <a:off x="4736" y="525115"/>
            <a:ext cx="2433664" cy="1189385"/>
          </a:xfrm>
          <a:prstGeom prst="rect">
            <a:avLst/>
          </a:prstGeom>
          <a:noFill/>
          <a:ln>
            <a:noFill/>
          </a:ln>
        </p:spPr>
      </p:pic>
      <p:sp>
        <p:nvSpPr>
          <p:cNvPr id="241" name="Google Shape;241;gdbc258150f_0_407"/>
          <p:cNvSpPr txBox="1"/>
          <p:nvPr/>
        </p:nvSpPr>
        <p:spPr>
          <a:xfrm>
            <a:off x="5457575" y="399200"/>
            <a:ext cx="12936000" cy="3879000"/>
          </a:xfrm>
          <a:prstGeom prst="rect">
            <a:avLst/>
          </a:prstGeom>
          <a:noFill/>
          <a:ln>
            <a:noFill/>
          </a:ln>
        </p:spPr>
        <p:txBody>
          <a:bodyPr anchorCtr="0" anchor="t" bIns="91425" lIns="91425" spcFirstLastPara="1" rIns="91425" wrap="square" tIns="91425">
            <a:spAutoFit/>
          </a:bodyPr>
          <a:lstStyle/>
          <a:p>
            <a:pPr indent="-533400" lvl="0" marL="457200" rtl="0" algn="l">
              <a:spcBef>
                <a:spcPts val="0"/>
              </a:spcBef>
              <a:spcAft>
                <a:spcPts val="0"/>
              </a:spcAft>
              <a:buSzPts val="4800"/>
              <a:buChar char="●"/>
            </a:pPr>
            <a:r>
              <a:rPr lang="en-US" sz="4800"/>
              <a:t>Get consent of every person on the photo</a:t>
            </a:r>
            <a:endParaRPr sz="4800"/>
          </a:p>
          <a:p>
            <a:pPr indent="-533400" lvl="0" marL="457200" rtl="0" algn="l">
              <a:spcBef>
                <a:spcPts val="0"/>
              </a:spcBef>
              <a:spcAft>
                <a:spcPts val="0"/>
              </a:spcAft>
              <a:buSzPts val="4800"/>
              <a:buChar char="●"/>
            </a:pPr>
            <a:r>
              <a:rPr lang="en-US" sz="4800"/>
              <a:t>Challenge stereotypes</a:t>
            </a:r>
            <a:endParaRPr sz="4800"/>
          </a:p>
          <a:p>
            <a:pPr indent="-533400" lvl="0" marL="457200" rtl="0" algn="l">
              <a:spcBef>
                <a:spcPts val="0"/>
              </a:spcBef>
              <a:spcAft>
                <a:spcPts val="0"/>
              </a:spcAft>
              <a:buSzPts val="4800"/>
              <a:buChar char="●"/>
            </a:pPr>
            <a:r>
              <a:rPr lang="en-US" sz="4800"/>
              <a:t>Shoot in high quality</a:t>
            </a:r>
            <a:endParaRPr sz="4800"/>
          </a:p>
          <a:p>
            <a:pPr indent="-533400" lvl="0" marL="457200" rtl="0" algn="l">
              <a:spcBef>
                <a:spcPts val="0"/>
              </a:spcBef>
              <a:spcAft>
                <a:spcPts val="0"/>
              </a:spcAft>
              <a:buSzPts val="4800"/>
              <a:buChar char="●"/>
            </a:pPr>
            <a:r>
              <a:rPr lang="en-US" sz="4800"/>
              <a:t>Use authentic situations</a:t>
            </a:r>
            <a:endParaRPr sz="4800"/>
          </a:p>
          <a:p>
            <a:pPr indent="-533400" lvl="0" marL="457200" rtl="0" algn="l">
              <a:spcBef>
                <a:spcPts val="0"/>
              </a:spcBef>
              <a:spcAft>
                <a:spcPts val="0"/>
              </a:spcAft>
              <a:buSzPts val="4800"/>
              <a:buChar char="●"/>
            </a:pPr>
            <a:r>
              <a:rPr lang="en-US" sz="4800"/>
              <a:t>Make it attractive!</a:t>
            </a:r>
            <a:endParaRPr sz="4800"/>
          </a:p>
        </p:txBody>
      </p:sp>
      <p:pic>
        <p:nvPicPr>
          <p:cNvPr id="242" name="Google Shape;242;gdbc258150f_0_407"/>
          <p:cNvPicPr preferRelativeResize="0"/>
          <p:nvPr/>
        </p:nvPicPr>
        <p:blipFill>
          <a:blip r:embed="rId4">
            <a:alphaModFix/>
          </a:blip>
          <a:stretch>
            <a:fillRect/>
          </a:stretch>
        </p:blipFill>
        <p:spPr>
          <a:xfrm>
            <a:off x="7570100" y="4278200"/>
            <a:ext cx="7910300" cy="59300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gdbc258150f_0_497"/>
          <p:cNvPicPr preferRelativeResize="0"/>
          <p:nvPr/>
        </p:nvPicPr>
        <p:blipFill>
          <a:blip r:embed="rId3">
            <a:alphaModFix/>
          </a:blip>
          <a:stretch>
            <a:fillRect/>
          </a:stretch>
        </p:blipFill>
        <p:spPr>
          <a:xfrm>
            <a:off x="152400" y="152400"/>
            <a:ext cx="5086675" cy="6803050"/>
          </a:xfrm>
          <a:prstGeom prst="rect">
            <a:avLst/>
          </a:prstGeom>
          <a:noFill/>
          <a:ln>
            <a:noFill/>
          </a:ln>
        </p:spPr>
      </p:pic>
      <p:pic>
        <p:nvPicPr>
          <p:cNvPr id="249" name="Google Shape;249;gdbc258150f_0_497"/>
          <p:cNvPicPr preferRelativeResize="0"/>
          <p:nvPr/>
        </p:nvPicPr>
        <p:blipFill>
          <a:blip r:embed="rId4">
            <a:alphaModFix/>
          </a:blip>
          <a:stretch>
            <a:fillRect/>
          </a:stretch>
        </p:blipFill>
        <p:spPr>
          <a:xfrm>
            <a:off x="6130350" y="1720575"/>
            <a:ext cx="11848550" cy="79569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dbc258150f_0_507"/>
          <p:cNvSpPr/>
          <p:nvPr/>
        </p:nvSpPr>
        <p:spPr>
          <a:xfrm>
            <a:off x="6934200" y="9229725"/>
            <a:ext cx="9182100" cy="28500"/>
          </a:xfrm>
          <a:prstGeom prst="rect">
            <a:avLst/>
          </a:prstGeom>
          <a:solidFill>
            <a:srgbClr val="B2AC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gdbc258150f_0_507"/>
          <p:cNvSpPr/>
          <p:nvPr/>
        </p:nvSpPr>
        <p:spPr>
          <a:xfrm>
            <a:off x="2438400" y="0"/>
            <a:ext cx="3428400" cy="10287000"/>
          </a:xfrm>
          <a:prstGeom prst="rect">
            <a:avLst/>
          </a:prstGeom>
          <a:solidFill>
            <a:srgbClr val="0D8E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sz="5000"/>
              <a:t>Credit Erasmus+</a:t>
            </a:r>
            <a:endParaRPr b="0" i="0" sz="5000" u="none" cap="none" strike="noStrike">
              <a:solidFill>
                <a:srgbClr val="000000"/>
              </a:solidFill>
              <a:latin typeface="Arial"/>
              <a:ea typeface="Arial"/>
              <a:cs typeface="Arial"/>
              <a:sym typeface="Arial"/>
            </a:endParaRPr>
          </a:p>
        </p:txBody>
      </p:sp>
      <p:sp>
        <p:nvSpPr>
          <p:cNvPr id="257" name="Google Shape;257;gdbc258150f_0_507"/>
          <p:cNvSpPr/>
          <p:nvPr/>
        </p:nvSpPr>
        <p:spPr>
          <a:xfrm>
            <a:off x="1110945" y="4850765"/>
            <a:ext cx="197400" cy="1905000"/>
          </a:xfrm>
          <a:prstGeom prst="rect">
            <a:avLst/>
          </a:prstGeom>
          <a:solidFill>
            <a:srgbClr val="0D8E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8" name="Google Shape;258;gdbc258150f_0_507"/>
          <p:cNvPicPr preferRelativeResize="0"/>
          <p:nvPr/>
        </p:nvPicPr>
        <p:blipFill rotWithShape="1">
          <a:blip r:embed="rId3">
            <a:alphaModFix/>
          </a:blip>
          <a:srcRect b="0" l="0" r="0" t="0"/>
          <a:stretch/>
        </p:blipFill>
        <p:spPr>
          <a:xfrm>
            <a:off x="4736" y="525115"/>
            <a:ext cx="2433664" cy="1189385"/>
          </a:xfrm>
          <a:prstGeom prst="rect">
            <a:avLst/>
          </a:prstGeom>
          <a:noFill/>
          <a:ln>
            <a:noFill/>
          </a:ln>
        </p:spPr>
      </p:pic>
      <p:sp>
        <p:nvSpPr>
          <p:cNvPr id="259" name="Google Shape;259;gdbc258150f_0_507"/>
          <p:cNvSpPr txBox="1"/>
          <p:nvPr/>
        </p:nvSpPr>
        <p:spPr>
          <a:xfrm>
            <a:off x="6499475" y="877125"/>
            <a:ext cx="10788600" cy="6834300"/>
          </a:xfrm>
          <a:prstGeom prst="rect">
            <a:avLst/>
          </a:prstGeom>
          <a:noFill/>
          <a:ln>
            <a:noFill/>
          </a:ln>
        </p:spPr>
        <p:txBody>
          <a:bodyPr anchorCtr="0" anchor="t" bIns="91425" lIns="91425" spcFirstLastPara="1" rIns="91425" wrap="square" tIns="91425">
            <a:spAutoFit/>
          </a:bodyPr>
          <a:lstStyle/>
          <a:p>
            <a:pPr indent="-533400" lvl="0" marL="457200" rtl="0" algn="l">
              <a:spcBef>
                <a:spcPts val="0"/>
              </a:spcBef>
              <a:spcAft>
                <a:spcPts val="0"/>
              </a:spcAft>
              <a:buSzPts val="4800"/>
              <a:buChar char="●"/>
            </a:pPr>
            <a:r>
              <a:rPr lang="en-US" sz="4800"/>
              <a:t>Your funding comes from the European Union through Erasmus+ </a:t>
            </a:r>
            <a:endParaRPr sz="4800"/>
          </a:p>
          <a:p>
            <a:pPr indent="-533400" lvl="0" marL="457200" rtl="0" algn="l">
              <a:spcBef>
                <a:spcPts val="0"/>
              </a:spcBef>
              <a:spcAft>
                <a:spcPts val="0"/>
              </a:spcAft>
              <a:buSzPts val="4800"/>
              <a:buChar char="●"/>
            </a:pPr>
            <a:r>
              <a:rPr lang="en-US" sz="4800"/>
              <a:t>Because this is public money, and to let others know of the opportunity, you must credit Erasmus+ in information about the hub</a:t>
            </a:r>
            <a:endParaRPr sz="4800"/>
          </a:p>
          <a:p>
            <a:pPr indent="-533400" lvl="0" marL="457200" rtl="0" algn="l">
              <a:spcBef>
                <a:spcPts val="0"/>
              </a:spcBef>
              <a:spcAft>
                <a:spcPts val="0"/>
              </a:spcAft>
              <a:buSzPts val="4800"/>
              <a:buChar char="●"/>
            </a:pPr>
            <a:r>
              <a:rPr lang="en-US" sz="4800"/>
              <a:t>Use Erasmus + logo </a:t>
            </a:r>
            <a:endParaRPr sz="4800"/>
          </a:p>
          <a:p>
            <a:pPr indent="-533400" lvl="0" marL="457200" rtl="0" algn="l">
              <a:spcBef>
                <a:spcPts val="0"/>
              </a:spcBef>
              <a:spcAft>
                <a:spcPts val="0"/>
              </a:spcAft>
              <a:buSzPts val="4800"/>
              <a:buChar char="●"/>
            </a:pPr>
            <a:r>
              <a:rPr lang="en-US" sz="4800"/>
              <a:t>Write: “(Co‐)funded by the Erasmus+ programme of the European Union”</a:t>
            </a:r>
            <a:endParaRPr sz="4800"/>
          </a:p>
        </p:txBody>
      </p:sp>
      <p:pic>
        <p:nvPicPr>
          <p:cNvPr id="260" name="Google Shape;260;gdbc258150f_0_507"/>
          <p:cNvPicPr preferRelativeResize="0"/>
          <p:nvPr/>
        </p:nvPicPr>
        <p:blipFill rotWithShape="1">
          <a:blip r:embed="rId4">
            <a:alphaModFix/>
          </a:blip>
          <a:srcRect b="0" l="1589" r="26828" t="0"/>
          <a:stretch/>
        </p:blipFill>
        <p:spPr>
          <a:xfrm>
            <a:off x="8512907" y="7711420"/>
            <a:ext cx="5389873" cy="1546800"/>
          </a:xfrm>
          <a:prstGeom prst="rect">
            <a:avLst/>
          </a:prstGeom>
          <a:noFill/>
          <a:ln>
            <a:noFill/>
          </a:ln>
        </p:spPr>
      </p:pic>
      <p:pic>
        <p:nvPicPr>
          <p:cNvPr id="261" name="Google Shape;261;gdbc258150f_0_507"/>
          <p:cNvPicPr preferRelativeResize="0"/>
          <p:nvPr/>
        </p:nvPicPr>
        <p:blipFill>
          <a:blip r:embed="rId5">
            <a:alphaModFix/>
          </a:blip>
          <a:stretch>
            <a:fillRect/>
          </a:stretch>
        </p:blipFill>
        <p:spPr>
          <a:xfrm>
            <a:off x="14287500" y="4850763"/>
            <a:ext cx="4000500" cy="1381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dbc258150f_0_479"/>
          <p:cNvSpPr/>
          <p:nvPr/>
        </p:nvSpPr>
        <p:spPr>
          <a:xfrm>
            <a:off x="6934200" y="9229725"/>
            <a:ext cx="9182100" cy="28500"/>
          </a:xfrm>
          <a:prstGeom prst="rect">
            <a:avLst/>
          </a:prstGeom>
          <a:solidFill>
            <a:srgbClr val="B2AC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gdbc258150f_0_479"/>
          <p:cNvSpPr/>
          <p:nvPr/>
        </p:nvSpPr>
        <p:spPr>
          <a:xfrm>
            <a:off x="2438400" y="0"/>
            <a:ext cx="2322600" cy="10287000"/>
          </a:xfrm>
          <a:prstGeom prst="rect">
            <a:avLst/>
          </a:prstGeom>
          <a:solidFill>
            <a:srgbClr val="0D8E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gdbc258150f_0_479"/>
          <p:cNvSpPr/>
          <p:nvPr/>
        </p:nvSpPr>
        <p:spPr>
          <a:xfrm>
            <a:off x="1110945" y="4850765"/>
            <a:ext cx="197400" cy="1905000"/>
          </a:xfrm>
          <a:prstGeom prst="rect">
            <a:avLst/>
          </a:prstGeom>
          <a:solidFill>
            <a:srgbClr val="0D8E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0" name="Google Shape;270;gdbc258150f_0_479"/>
          <p:cNvPicPr preferRelativeResize="0"/>
          <p:nvPr/>
        </p:nvPicPr>
        <p:blipFill rotWithShape="1">
          <a:blip r:embed="rId3">
            <a:alphaModFix/>
          </a:blip>
          <a:srcRect b="0" l="0" r="0" t="0"/>
          <a:stretch/>
        </p:blipFill>
        <p:spPr>
          <a:xfrm>
            <a:off x="4736" y="525115"/>
            <a:ext cx="2433664" cy="1189385"/>
          </a:xfrm>
          <a:prstGeom prst="rect">
            <a:avLst/>
          </a:prstGeom>
          <a:noFill/>
          <a:ln>
            <a:noFill/>
          </a:ln>
        </p:spPr>
      </p:pic>
      <p:pic>
        <p:nvPicPr>
          <p:cNvPr id="271" name="Google Shape;271;gdbc258150f_0_479"/>
          <p:cNvPicPr preferRelativeResize="0"/>
          <p:nvPr/>
        </p:nvPicPr>
        <p:blipFill rotWithShape="1">
          <a:blip r:embed="rId4">
            <a:alphaModFix/>
          </a:blip>
          <a:srcRect b="0" l="0" r="0" t="0"/>
          <a:stretch/>
        </p:blipFill>
        <p:spPr>
          <a:xfrm>
            <a:off x="8164901" y="77937"/>
            <a:ext cx="4650349" cy="10131125"/>
          </a:xfrm>
          <a:prstGeom prst="rect">
            <a:avLst/>
          </a:prstGeom>
          <a:noFill/>
          <a:ln>
            <a:noFill/>
          </a:ln>
        </p:spPr>
      </p:pic>
      <p:sp>
        <p:nvSpPr>
          <p:cNvPr id="272" name="Google Shape;272;gdbc258150f_0_479"/>
          <p:cNvSpPr txBox="1"/>
          <p:nvPr>
            <p:ph idx="4294967295" type="body"/>
          </p:nvPr>
        </p:nvSpPr>
        <p:spPr>
          <a:xfrm>
            <a:off x="13311704" y="9544137"/>
            <a:ext cx="3832800" cy="543900"/>
          </a:xfrm>
          <a:prstGeom prst="rect">
            <a:avLst/>
          </a:prstGeom>
          <a:noFill/>
          <a:ln>
            <a:noFill/>
          </a:ln>
        </p:spPr>
        <p:txBody>
          <a:bodyPr anchorCtr="0" anchor="t" bIns="83775" lIns="0" spcFirstLastPara="1" rIns="0" wrap="square" tIns="83775">
            <a:normAutofit/>
          </a:bodyPr>
          <a:lstStyle/>
          <a:p>
            <a:pPr indent="0" lvl="0" marL="50800" rtl="0" algn="l">
              <a:lnSpc>
                <a:spcPct val="100000"/>
              </a:lnSpc>
              <a:spcBef>
                <a:spcPts val="1200"/>
              </a:spcBef>
              <a:spcAft>
                <a:spcPts val="0"/>
              </a:spcAft>
              <a:buSzPts val="5900"/>
              <a:buNone/>
            </a:pPr>
            <a:r>
              <a:rPr lang="en-US" sz="1500"/>
              <a:t>Source:  Pearson Education Ltd. (2016)</a:t>
            </a:r>
            <a:endParaRPr sz="15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dd09f756a9_0_22"/>
          <p:cNvSpPr/>
          <p:nvPr/>
        </p:nvSpPr>
        <p:spPr>
          <a:xfrm>
            <a:off x="6934200" y="9229725"/>
            <a:ext cx="9182100" cy="28500"/>
          </a:xfrm>
          <a:prstGeom prst="rect">
            <a:avLst/>
          </a:prstGeom>
          <a:solidFill>
            <a:srgbClr val="B2AC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gdd09f756a9_0_22"/>
          <p:cNvSpPr/>
          <p:nvPr/>
        </p:nvSpPr>
        <p:spPr>
          <a:xfrm>
            <a:off x="2438400" y="0"/>
            <a:ext cx="3914400" cy="10287000"/>
          </a:xfrm>
          <a:prstGeom prst="rect">
            <a:avLst/>
          </a:prstGeom>
          <a:solidFill>
            <a:srgbClr val="0D8E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gdd09f756a9_0_22"/>
          <p:cNvSpPr txBox="1"/>
          <p:nvPr/>
        </p:nvSpPr>
        <p:spPr>
          <a:xfrm>
            <a:off x="2705100" y="2181150"/>
            <a:ext cx="3647700" cy="19209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Clr>
                <a:srgbClr val="000000"/>
              </a:buClr>
              <a:buSzPts val="4800"/>
              <a:buFont typeface="Arial"/>
              <a:buNone/>
            </a:pPr>
            <a:r>
              <a:rPr b="1" lang="en-US" sz="4800">
                <a:solidFill>
                  <a:schemeClr val="lt1"/>
                </a:solidFill>
                <a:latin typeface="Assistant"/>
                <a:ea typeface="Assistant"/>
                <a:cs typeface="Assistant"/>
                <a:sym typeface="Assistant"/>
              </a:rPr>
              <a:t>Interesting links &amp; books</a:t>
            </a:r>
            <a:endParaRPr b="1" i="0" sz="4800" u="none" cap="none" strike="noStrike">
              <a:solidFill>
                <a:schemeClr val="lt1"/>
              </a:solidFill>
              <a:latin typeface="Assistant"/>
              <a:ea typeface="Assistant"/>
              <a:cs typeface="Assistant"/>
              <a:sym typeface="Assistant"/>
            </a:endParaRPr>
          </a:p>
        </p:txBody>
      </p:sp>
      <p:sp>
        <p:nvSpPr>
          <p:cNvPr id="281" name="Google Shape;281;gdd09f756a9_0_22"/>
          <p:cNvSpPr txBox="1"/>
          <p:nvPr/>
        </p:nvSpPr>
        <p:spPr>
          <a:xfrm>
            <a:off x="16561422" y="8922385"/>
            <a:ext cx="697800" cy="362100"/>
          </a:xfrm>
          <a:prstGeom prst="rect">
            <a:avLst/>
          </a:prstGeom>
          <a:noFill/>
          <a:ln>
            <a:noFill/>
          </a:ln>
        </p:spPr>
        <p:txBody>
          <a:bodyPr anchorCtr="0" anchor="t" bIns="0" lIns="0" spcFirstLastPara="1" rIns="0" wrap="square" tIns="0">
            <a:spAutoFit/>
          </a:bodyPr>
          <a:lstStyle/>
          <a:p>
            <a:pPr indent="0" lvl="0" marL="0" marR="0" rtl="0" algn="r">
              <a:lnSpc>
                <a:spcPct val="119958"/>
              </a:lnSpc>
              <a:spcBef>
                <a:spcPts val="0"/>
              </a:spcBef>
              <a:spcAft>
                <a:spcPts val="0"/>
              </a:spcAft>
              <a:buClr>
                <a:srgbClr val="000000"/>
              </a:buClr>
              <a:buSzPts val="2400"/>
              <a:buFont typeface="Arial"/>
              <a:buNone/>
            </a:pPr>
            <a:r>
              <a:rPr b="1" i="0" lang="en-US" sz="2400" u="none" cap="none" strike="noStrike">
                <a:solidFill>
                  <a:srgbClr val="342D29"/>
                </a:solidFill>
                <a:latin typeface="Assistant"/>
                <a:ea typeface="Assistant"/>
                <a:cs typeface="Assistant"/>
                <a:sym typeface="Assistant"/>
              </a:rPr>
              <a:t>03</a:t>
            </a:r>
            <a:endParaRPr b="1" i="0" sz="2400" u="none" cap="none" strike="noStrike">
              <a:solidFill>
                <a:srgbClr val="342D29"/>
              </a:solidFill>
              <a:latin typeface="Assistant"/>
              <a:ea typeface="Assistant"/>
              <a:cs typeface="Assistant"/>
              <a:sym typeface="Assistant"/>
            </a:endParaRPr>
          </a:p>
        </p:txBody>
      </p:sp>
      <p:sp>
        <p:nvSpPr>
          <p:cNvPr id="282" name="Google Shape;282;gdd09f756a9_0_22"/>
          <p:cNvSpPr/>
          <p:nvPr/>
        </p:nvSpPr>
        <p:spPr>
          <a:xfrm>
            <a:off x="1110945" y="4850765"/>
            <a:ext cx="197400" cy="1905000"/>
          </a:xfrm>
          <a:prstGeom prst="rect">
            <a:avLst/>
          </a:prstGeom>
          <a:solidFill>
            <a:srgbClr val="0D8E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3" name="Google Shape;283;gdd09f756a9_0_22"/>
          <p:cNvPicPr preferRelativeResize="0"/>
          <p:nvPr/>
        </p:nvPicPr>
        <p:blipFill rotWithShape="1">
          <a:blip r:embed="rId3">
            <a:alphaModFix/>
          </a:blip>
          <a:srcRect b="0" l="0" r="0" t="0"/>
          <a:stretch/>
        </p:blipFill>
        <p:spPr>
          <a:xfrm>
            <a:off x="4736" y="525115"/>
            <a:ext cx="2433664" cy="1189385"/>
          </a:xfrm>
          <a:prstGeom prst="rect">
            <a:avLst/>
          </a:prstGeom>
          <a:noFill/>
          <a:ln>
            <a:noFill/>
          </a:ln>
        </p:spPr>
      </p:pic>
      <p:sp>
        <p:nvSpPr>
          <p:cNvPr id="284" name="Google Shape;284;gdd09f756a9_0_22"/>
          <p:cNvSpPr txBox="1"/>
          <p:nvPr/>
        </p:nvSpPr>
        <p:spPr>
          <a:xfrm>
            <a:off x="6934200" y="225600"/>
            <a:ext cx="10463400" cy="9835800"/>
          </a:xfrm>
          <a:prstGeom prst="rect">
            <a:avLst/>
          </a:prstGeom>
          <a:noFill/>
          <a:ln>
            <a:noFill/>
          </a:ln>
        </p:spPr>
        <p:txBody>
          <a:bodyPr anchorCtr="0" anchor="t" bIns="91425" lIns="91425" spcFirstLastPara="1" rIns="91425" wrap="square" tIns="91425">
            <a:spAutoFit/>
          </a:bodyPr>
          <a:lstStyle/>
          <a:p>
            <a:pPr indent="-342900" lvl="0" marL="342900" rtl="0" algn="l">
              <a:spcBef>
                <a:spcPts val="0"/>
              </a:spcBef>
              <a:spcAft>
                <a:spcPts val="0"/>
              </a:spcAft>
              <a:buClr>
                <a:schemeClr val="dk1"/>
              </a:buClr>
              <a:buSzPts val="3200"/>
              <a:buChar char="•"/>
            </a:pPr>
            <a:r>
              <a:rPr lang="en-US" sz="3200" u="sng">
                <a:solidFill>
                  <a:schemeClr val="hlink"/>
                </a:solidFill>
                <a:latin typeface="Lato"/>
                <a:ea typeface="Lato"/>
                <a:cs typeface="Lato"/>
                <a:sym typeface="Lato"/>
                <a:hlinkClick r:id="rId4"/>
              </a:rPr>
              <a:t>http://scalingpathways.globalinnovationexchange.org/</a:t>
            </a:r>
            <a:endParaRPr sz="3200">
              <a:solidFill>
                <a:schemeClr val="dk1"/>
              </a:solidFill>
              <a:latin typeface="Lato"/>
              <a:ea typeface="Lato"/>
              <a:cs typeface="Lato"/>
              <a:sym typeface="Lato"/>
            </a:endParaRPr>
          </a:p>
          <a:p>
            <a:pPr indent="-342900" lvl="0" marL="342900" rtl="0" algn="l">
              <a:spcBef>
                <a:spcPts val="0"/>
              </a:spcBef>
              <a:spcAft>
                <a:spcPts val="0"/>
              </a:spcAft>
              <a:buClr>
                <a:schemeClr val="dk1"/>
              </a:buClr>
              <a:buSzPts val="3200"/>
              <a:buChar char="•"/>
            </a:pPr>
            <a:r>
              <a:rPr lang="en-US" sz="3200" u="sng">
                <a:solidFill>
                  <a:schemeClr val="hlink"/>
                </a:solidFill>
                <a:latin typeface="Lato"/>
                <a:ea typeface="Lato"/>
                <a:cs typeface="Lato"/>
                <a:sym typeface="Lato"/>
                <a:hlinkClick r:id="rId5"/>
              </a:rPr>
              <a:t>http://www.ensie.org/</a:t>
            </a:r>
            <a:endParaRPr sz="3200">
              <a:solidFill>
                <a:schemeClr val="dk1"/>
              </a:solidFill>
              <a:latin typeface="Lato"/>
              <a:ea typeface="Lato"/>
              <a:cs typeface="Lato"/>
              <a:sym typeface="Lato"/>
            </a:endParaRPr>
          </a:p>
          <a:p>
            <a:pPr indent="-342900" lvl="0" marL="342900" rtl="0" algn="l">
              <a:spcBef>
                <a:spcPts val="0"/>
              </a:spcBef>
              <a:spcAft>
                <a:spcPts val="0"/>
              </a:spcAft>
              <a:buClr>
                <a:schemeClr val="dk1"/>
              </a:buClr>
              <a:buSzPts val="3200"/>
              <a:buChar char="•"/>
            </a:pPr>
            <a:r>
              <a:rPr lang="en-US" sz="3200" u="sng">
                <a:solidFill>
                  <a:schemeClr val="hlink"/>
                </a:solidFill>
                <a:latin typeface="Lato"/>
                <a:ea typeface="Lato"/>
                <a:cs typeface="Lato"/>
                <a:sym typeface="Lato"/>
                <a:hlinkClick r:id="rId6"/>
              </a:rPr>
              <a:t>https://esela.eu/</a:t>
            </a:r>
            <a:endParaRPr sz="3200">
              <a:solidFill>
                <a:schemeClr val="dk1"/>
              </a:solidFill>
              <a:latin typeface="Lato"/>
              <a:ea typeface="Lato"/>
              <a:cs typeface="Lato"/>
              <a:sym typeface="Lato"/>
            </a:endParaRPr>
          </a:p>
          <a:p>
            <a:pPr indent="-342900" lvl="0" marL="342900" rtl="0" algn="l">
              <a:spcBef>
                <a:spcPts val="0"/>
              </a:spcBef>
              <a:spcAft>
                <a:spcPts val="0"/>
              </a:spcAft>
              <a:buClr>
                <a:schemeClr val="dk1"/>
              </a:buClr>
              <a:buSzPts val="3200"/>
              <a:buChar char="•"/>
            </a:pPr>
            <a:r>
              <a:rPr lang="en-US" sz="3200" u="sng">
                <a:solidFill>
                  <a:schemeClr val="hlink"/>
                </a:solidFill>
                <a:latin typeface="Lato"/>
                <a:ea typeface="Lato"/>
                <a:cs typeface="Lato"/>
                <a:sym typeface="Lato"/>
                <a:hlinkClick r:id="rId7"/>
              </a:rPr>
              <a:t>http://www.socialeconomy.pl/</a:t>
            </a:r>
            <a:endParaRPr sz="3200">
              <a:solidFill>
                <a:schemeClr val="dk1"/>
              </a:solidFill>
              <a:latin typeface="Lato"/>
              <a:ea typeface="Lato"/>
              <a:cs typeface="Lato"/>
              <a:sym typeface="Lato"/>
            </a:endParaRPr>
          </a:p>
          <a:p>
            <a:pPr indent="-342900" lvl="0" marL="342900" rtl="0" algn="l">
              <a:spcBef>
                <a:spcPts val="0"/>
              </a:spcBef>
              <a:spcAft>
                <a:spcPts val="0"/>
              </a:spcAft>
              <a:buClr>
                <a:schemeClr val="dk1"/>
              </a:buClr>
              <a:buSzPts val="3200"/>
              <a:buChar char="•"/>
            </a:pPr>
            <a:r>
              <a:rPr lang="en-US" sz="3200" u="sng">
                <a:solidFill>
                  <a:schemeClr val="hlink"/>
                </a:solidFill>
                <a:latin typeface="Lato"/>
                <a:ea typeface="Lato"/>
                <a:cs typeface="Lato"/>
                <a:sym typeface="Lato"/>
                <a:hlinkClick r:id="rId8"/>
              </a:rPr>
              <a:t>http://www.gsen.global/</a:t>
            </a:r>
            <a:endParaRPr sz="3200">
              <a:solidFill>
                <a:schemeClr val="dk1"/>
              </a:solidFill>
              <a:latin typeface="Lato"/>
              <a:ea typeface="Lato"/>
              <a:cs typeface="Lato"/>
              <a:sym typeface="Lato"/>
            </a:endParaRPr>
          </a:p>
          <a:p>
            <a:pPr indent="-342900" lvl="0" marL="342900" rtl="0" algn="l">
              <a:spcBef>
                <a:spcPts val="0"/>
              </a:spcBef>
              <a:spcAft>
                <a:spcPts val="0"/>
              </a:spcAft>
              <a:buClr>
                <a:schemeClr val="dk1"/>
              </a:buClr>
              <a:buSzPts val="3200"/>
              <a:buChar char="•"/>
            </a:pPr>
            <a:r>
              <a:rPr lang="en-US" sz="3200" u="sng">
                <a:solidFill>
                  <a:schemeClr val="hlink"/>
                </a:solidFill>
                <a:latin typeface="Lato"/>
                <a:ea typeface="Lato"/>
                <a:cs typeface="Lato"/>
                <a:sym typeface="Lato"/>
                <a:hlinkClick r:id="rId9"/>
              </a:rPr>
              <a:t>http://euclidnetwork.eu/</a:t>
            </a:r>
            <a:r>
              <a:rPr lang="en-US" sz="3200">
                <a:solidFill>
                  <a:schemeClr val="dk1"/>
                </a:solidFill>
                <a:latin typeface="Lato"/>
                <a:ea typeface="Lato"/>
                <a:cs typeface="Lato"/>
                <a:sym typeface="Lato"/>
              </a:rPr>
              <a:t> </a:t>
            </a:r>
            <a:endParaRPr sz="3200">
              <a:solidFill>
                <a:schemeClr val="dk1"/>
              </a:solidFill>
              <a:latin typeface="Lato"/>
              <a:ea typeface="Lato"/>
              <a:cs typeface="Lato"/>
              <a:sym typeface="Lato"/>
            </a:endParaRPr>
          </a:p>
          <a:p>
            <a:pPr indent="-342900" lvl="0" marL="342900" rtl="0" algn="l">
              <a:spcBef>
                <a:spcPts val="0"/>
              </a:spcBef>
              <a:spcAft>
                <a:spcPts val="0"/>
              </a:spcAft>
              <a:buClr>
                <a:schemeClr val="dk1"/>
              </a:buClr>
              <a:buSzPts val="3200"/>
              <a:buChar char="•"/>
            </a:pPr>
            <a:r>
              <a:rPr lang="en-US" sz="3200" u="sng">
                <a:solidFill>
                  <a:schemeClr val="hlink"/>
                </a:solidFill>
                <a:latin typeface="Lato"/>
                <a:ea typeface="Lato"/>
                <a:cs typeface="Lato"/>
                <a:sym typeface="Lato"/>
                <a:hlinkClick r:id="rId10"/>
              </a:rPr>
              <a:t>http://socialinnovation.lv/en/european-social-franchising-network/</a:t>
            </a:r>
            <a:endParaRPr sz="3200">
              <a:solidFill>
                <a:schemeClr val="dk1"/>
              </a:solidFill>
              <a:latin typeface="Lato"/>
              <a:ea typeface="Lato"/>
              <a:cs typeface="Lato"/>
              <a:sym typeface="Lato"/>
            </a:endParaRPr>
          </a:p>
          <a:p>
            <a:pPr indent="-342900" lvl="0" marL="342900" rtl="0" algn="l">
              <a:spcBef>
                <a:spcPts val="0"/>
              </a:spcBef>
              <a:spcAft>
                <a:spcPts val="0"/>
              </a:spcAft>
              <a:buClr>
                <a:schemeClr val="dk1"/>
              </a:buClr>
              <a:buSzPts val="3200"/>
              <a:buChar char="•"/>
            </a:pPr>
            <a:r>
              <a:rPr lang="en-US" sz="3200" u="sng">
                <a:solidFill>
                  <a:schemeClr val="hlink"/>
                </a:solidFill>
                <a:latin typeface="Lato"/>
                <a:ea typeface="Lato"/>
                <a:cs typeface="Lato"/>
                <a:sym typeface="Lato"/>
                <a:hlinkClick r:id="rId11"/>
              </a:rPr>
              <a:t>https://www.springimpact.org/</a:t>
            </a:r>
            <a:r>
              <a:rPr lang="en-US" sz="3200">
                <a:solidFill>
                  <a:schemeClr val="dk1"/>
                </a:solidFill>
                <a:latin typeface="Lato"/>
                <a:ea typeface="Lato"/>
                <a:cs typeface="Lato"/>
                <a:sym typeface="Lato"/>
              </a:rPr>
              <a:t> </a:t>
            </a:r>
            <a:endParaRPr sz="3200">
              <a:solidFill>
                <a:schemeClr val="dk1"/>
              </a:solidFill>
              <a:latin typeface="Lato"/>
              <a:ea typeface="Lato"/>
              <a:cs typeface="Lato"/>
              <a:sym typeface="Lato"/>
            </a:endParaRPr>
          </a:p>
          <a:p>
            <a:pPr indent="-514350" lvl="0" marL="342900" rtl="0" algn="l">
              <a:spcBef>
                <a:spcPts val="1200"/>
              </a:spcBef>
              <a:spcAft>
                <a:spcPts val="0"/>
              </a:spcAft>
              <a:buClr>
                <a:schemeClr val="dk1"/>
              </a:buClr>
              <a:buSzPts val="5900"/>
              <a:buChar char="•"/>
            </a:pPr>
            <a:r>
              <a:rPr lang="en-US" sz="3300">
                <a:solidFill>
                  <a:schemeClr val="dk1"/>
                </a:solidFill>
                <a:latin typeface="Lato"/>
                <a:ea typeface="Lato"/>
                <a:cs typeface="Lato"/>
                <a:sym typeface="Lato"/>
              </a:rPr>
              <a:t>Kotler, P., Keller, K. (2016). </a:t>
            </a:r>
            <a:r>
              <a:rPr i="1" lang="en-US" sz="3300">
                <a:solidFill>
                  <a:schemeClr val="dk1"/>
                </a:solidFill>
                <a:latin typeface="Lato"/>
                <a:ea typeface="Lato"/>
                <a:cs typeface="Lato"/>
                <a:sym typeface="Lato"/>
              </a:rPr>
              <a:t>Marketing Management</a:t>
            </a:r>
            <a:r>
              <a:rPr lang="en-US" sz="3300">
                <a:solidFill>
                  <a:schemeClr val="dk1"/>
                </a:solidFill>
                <a:latin typeface="Lato"/>
                <a:ea typeface="Lato"/>
                <a:cs typeface="Lato"/>
                <a:sym typeface="Lato"/>
              </a:rPr>
              <a:t>. London: Pearson Education Limited.</a:t>
            </a:r>
            <a:endParaRPr i="1" sz="3300">
              <a:solidFill>
                <a:schemeClr val="dk1"/>
              </a:solidFill>
              <a:latin typeface="Lato"/>
              <a:ea typeface="Lato"/>
              <a:cs typeface="Lato"/>
              <a:sym typeface="Lato"/>
            </a:endParaRPr>
          </a:p>
          <a:p>
            <a:pPr indent="-514350" lvl="0" marL="342900" rtl="0" algn="l">
              <a:spcBef>
                <a:spcPts val="1200"/>
              </a:spcBef>
              <a:spcAft>
                <a:spcPts val="0"/>
              </a:spcAft>
              <a:buClr>
                <a:schemeClr val="dk1"/>
              </a:buClr>
              <a:buSzPts val="5900"/>
              <a:buChar char="•"/>
            </a:pPr>
            <a:r>
              <a:rPr lang="en-US" sz="3300">
                <a:solidFill>
                  <a:schemeClr val="dk1"/>
                </a:solidFill>
                <a:latin typeface="Lato"/>
                <a:ea typeface="Lato"/>
                <a:cs typeface="Lato"/>
                <a:sym typeface="Lato"/>
              </a:rPr>
              <a:t>Kotabe, M., Helsen, K. (2017). </a:t>
            </a:r>
            <a:r>
              <a:rPr i="1" lang="en-US" sz="3300">
                <a:solidFill>
                  <a:schemeClr val="dk1"/>
                </a:solidFill>
                <a:latin typeface="Lato"/>
                <a:ea typeface="Lato"/>
                <a:cs typeface="Lato"/>
                <a:sym typeface="Lato"/>
              </a:rPr>
              <a:t>Global Marketing Management</a:t>
            </a:r>
            <a:r>
              <a:rPr lang="en-US" sz="3300">
                <a:solidFill>
                  <a:schemeClr val="dk1"/>
                </a:solidFill>
                <a:latin typeface="Lato"/>
                <a:ea typeface="Lato"/>
                <a:cs typeface="Lato"/>
                <a:sym typeface="Lato"/>
              </a:rPr>
              <a:t> (7th Edition). Wiley</a:t>
            </a:r>
            <a:endParaRPr sz="3300">
              <a:solidFill>
                <a:schemeClr val="dk1"/>
              </a:solidFill>
              <a:latin typeface="Lato"/>
              <a:ea typeface="Lato"/>
              <a:cs typeface="Lato"/>
              <a:sym typeface="Lato"/>
            </a:endParaRPr>
          </a:p>
          <a:p>
            <a:pPr indent="-514350" lvl="0" marL="342900" rtl="0" algn="l">
              <a:spcBef>
                <a:spcPts val="1200"/>
              </a:spcBef>
              <a:spcAft>
                <a:spcPts val="0"/>
              </a:spcAft>
              <a:buClr>
                <a:schemeClr val="dk1"/>
              </a:buClr>
              <a:buSzPts val="5900"/>
              <a:buChar char="•"/>
            </a:pPr>
            <a:r>
              <a:rPr lang="en-US" sz="3300">
                <a:solidFill>
                  <a:schemeClr val="dk1"/>
                </a:solidFill>
                <a:latin typeface="Lato"/>
                <a:ea typeface="Lato"/>
                <a:cs typeface="Lato"/>
                <a:sym typeface="Lato"/>
              </a:rPr>
              <a:t>Benkenstein, M. &amp; Uhrich, S. (2010). </a:t>
            </a:r>
            <a:r>
              <a:rPr i="1" lang="en-US" sz="3300">
                <a:solidFill>
                  <a:schemeClr val="dk1"/>
                </a:solidFill>
                <a:latin typeface="Lato"/>
                <a:ea typeface="Lato"/>
                <a:cs typeface="Lato"/>
                <a:sym typeface="Lato"/>
              </a:rPr>
              <a:t>Strategisches Marketing: Ein wettbewerbsorientierter Ansatz </a:t>
            </a:r>
            <a:r>
              <a:rPr lang="en-US" sz="3300">
                <a:solidFill>
                  <a:schemeClr val="dk1"/>
                </a:solidFill>
                <a:latin typeface="Lato"/>
                <a:ea typeface="Lato"/>
                <a:cs typeface="Lato"/>
                <a:sym typeface="Lato"/>
              </a:rPr>
              <a:t>(3. Auflage). Stuttgart: Kohlhammer</a:t>
            </a:r>
            <a:endParaRPr sz="3200">
              <a:solidFill>
                <a:schemeClr val="dk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5"/>
          <p:cNvSpPr/>
          <p:nvPr/>
        </p:nvSpPr>
        <p:spPr>
          <a:xfrm>
            <a:off x="0" y="0"/>
            <a:ext cx="9144000" cy="10349781"/>
          </a:xfrm>
          <a:prstGeom prst="rect">
            <a:avLst/>
          </a:prstGeom>
          <a:solidFill>
            <a:srgbClr val="0D8E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15"/>
          <p:cNvSpPr/>
          <p:nvPr/>
        </p:nvSpPr>
        <p:spPr>
          <a:xfrm>
            <a:off x="6934200" y="9229725"/>
            <a:ext cx="9182100" cy="28575"/>
          </a:xfrm>
          <a:prstGeom prst="rect">
            <a:avLst/>
          </a:prstGeom>
          <a:solidFill>
            <a:srgbClr val="D4C0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15"/>
          <p:cNvSpPr/>
          <p:nvPr/>
        </p:nvSpPr>
        <p:spPr>
          <a:xfrm>
            <a:off x="1110945" y="5651493"/>
            <a:ext cx="197461" cy="1905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2" name="Google Shape;292;p15"/>
          <p:cNvPicPr preferRelativeResize="0"/>
          <p:nvPr/>
        </p:nvPicPr>
        <p:blipFill rotWithShape="1">
          <a:blip r:embed="rId3">
            <a:alphaModFix/>
          </a:blip>
          <a:srcRect b="0" l="0" r="0" t="0"/>
          <a:stretch/>
        </p:blipFill>
        <p:spPr>
          <a:xfrm>
            <a:off x="12204863" y="1191677"/>
            <a:ext cx="3985512" cy="1947807"/>
          </a:xfrm>
          <a:prstGeom prst="rect">
            <a:avLst/>
          </a:prstGeom>
          <a:noFill/>
          <a:ln>
            <a:noFill/>
          </a:ln>
        </p:spPr>
      </p:pic>
      <p:pic>
        <p:nvPicPr>
          <p:cNvPr id="293" name="Google Shape;293;p15"/>
          <p:cNvPicPr preferRelativeResize="0"/>
          <p:nvPr/>
        </p:nvPicPr>
        <p:blipFill rotWithShape="1">
          <a:blip r:embed="rId4">
            <a:alphaModFix/>
          </a:blip>
          <a:srcRect b="0" l="1591" r="26829" t="0"/>
          <a:stretch/>
        </p:blipFill>
        <p:spPr>
          <a:xfrm>
            <a:off x="14696433" y="9301157"/>
            <a:ext cx="3435211" cy="985843"/>
          </a:xfrm>
          <a:prstGeom prst="rect">
            <a:avLst/>
          </a:prstGeom>
          <a:noFill/>
          <a:ln>
            <a:noFill/>
          </a:ln>
        </p:spPr>
      </p:pic>
      <p:sp>
        <p:nvSpPr>
          <p:cNvPr id="294" name="Google Shape;294;p15"/>
          <p:cNvSpPr txBox="1"/>
          <p:nvPr/>
        </p:nvSpPr>
        <p:spPr>
          <a:xfrm>
            <a:off x="501595" y="2944029"/>
            <a:ext cx="8140809" cy="48768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Clr>
                <a:srgbClr val="000000"/>
              </a:buClr>
              <a:buSzPts val="3200"/>
              <a:buFont typeface="Arial"/>
              <a:buNone/>
            </a:pPr>
            <a:r>
              <a:rPr b="1" i="0" lang="en-US" sz="3200" u="none" cap="none" strike="noStrike">
                <a:solidFill>
                  <a:srgbClr val="FFFFFF"/>
                </a:solidFill>
                <a:latin typeface="Cormorant Garamond"/>
                <a:ea typeface="Cormorant Garamond"/>
                <a:cs typeface="Cormorant Garamond"/>
                <a:sym typeface="Cormorant Garamond"/>
              </a:rPr>
              <a:t>Erasmus+ Capacity Building in Higher Education</a:t>
            </a:r>
            <a:endParaRPr b="0" i="0" sz="1400" u="none" cap="none" strike="noStrike">
              <a:solidFill>
                <a:srgbClr val="000000"/>
              </a:solidFill>
              <a:latin typeface="Arial"/>
              <a:ea typeface="Arial"/>
              <a:cs typeface="Arial"/>
              <a:sym typeface="Arial"/>
            </a:endParaRPr>
          </a:p>
        </p:txBody>
      </p:sp>
      <p:sp>
        <p:nvSpPr>
          <p:cNvPr id="295" name="Google Shape;295;p15"/>
          <p:cNvSpPr txBox="1"/>
          <p:nvPr/>
        </p:nvSpPr>
        <p:spPr>
          <a:xfrm>
            <a:off x="10263594" y="3479334"/>
            <a:ext cx="7868050" cy="2320242"/>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4200"/>
              <a:buFont typeface="Arial"/>
              <a:buNone/>
            </a:pPr>
            <a:r>
              <a:rPr b="1" i="0" lang="en-US" sz="4200" u="none" cap="none" strike="noStrike">
                <a:solidFill>
                  <a:srgbClr val="342D29"/>
                </a:solidFill>
                <a:latin typeface="Cormorant Garamond"/>
                <a:ea typeface="Cormorant Garamond"/>
                <a:cs typeface="Cormorant Garamond"/>
                <a:sym typeface="Cormorant Garamond"/>
              </a:rPr>
              <a:t>Strengthening innovative social</a:t>
            </a:r>
            <a:endParaRPr b="0" i="0" sz="1400" u="none" cap="none" strike="noStrike">
              <a:solidFill>
                <a:srgbClr val="000000"/>
              </a:solidFill>
              <a:latin typeface="Arial"/>
              <a:ea typeface="Arial"/>
              <a:cs typeface="Arial"/>
              <a:sym typeface="Arial"/>
            </a:endParaRPr>
          </a:p>
          <a:p>
            <a:pPr indent="0" lvl="0" marL="0" marR="0" rtl="0" algn="ctr">
              <a:lnSpc>
                <a:spcPct val="108000"/>
              </a:lnSpc>
              <a:spcBef>
                <a:spcPts val="0"/>
              </a:spcBef>
              <a:spcAft>
                <a:spcPts val="0"/>
              </a:spcAft>
              <a:buClr>
                <a:srgbClr val="000000"/>
              </a:buClr>
              <a:buSzPts val="4200"/>
              <a:buFont typeface="Arial"/>
              <a:buNone/>
            </a:pPr>
            <a:r>
              <a:rPr b="1" i="0" lang="en-US" sz="4200" u="none" cap="none" strike="noStrike">
                <a:solidFill>
                  <a:srgbClr val="342D29"/>
                </a:solidFill>
                <a:latin typeface="Cormorant Garamond"/>
                <a:ea typeface="Cormorant Garamond"/>
                <a:cs typeface="Cormorant Garamond"/>
                <a:sym typeface="Cormorant Garamond"/>
              </a:rPr>
              <a:t>entrepreneurship practices for disruptive business settings in Thailand and Myanmar</a:t>
            </a:r>
            <a:endParaRPr b="0" i="0" sz="1400" u="none" cap="none" strike="noStrike">
              <a:solidFill>
                <a:srgbClr val="000000"/>
              </a:solidFill>
              <a:latin typeface="Arial"/>
              <a:ea typeface="Arial"/>
              <a:cs typeface="Arial"/>
              <a:sym typeface="Arial"/>
            </a:endParaRPr>
          </a:p>
        </p:txBody>
      </p:sp>
      <p:sp>
        <p:nvSpPr>
          <p:cNvPr id="296" name="Google Shape;296;p15"/>
          <p:cNvSpPr txBox="1"/>
          <p:nvPr/>
        </p:nvSpPr>
        <p:spPr>
          <a:xfrm>
            <a:off x="1397214" y="6219079"/>
            <a:ext cx="7868050" cy="731728"/>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100"/>
              <a:buFont typeface="Arial"/>
              <a:buNone/>
            </a:pPr>
            <a:r>
              <a:rPr b="1" i="0" lang="en-US" sz="2100" u="none" cap="none" strike="noStrike">
                <a:solidFill>
                  <a:srgbClr val="FFFFFF"/>
                </a:solidFill>
                <a:latin typeface="Assistant"/>
                <a:ea typeface="Assistant"/>
                <a:cs typeface="Assistant"/>
                <a:sym typeface="Assistant"/>
              </a:rPr>
              <a:t>Projectref.: 609711-EPP-1-2019-1-AT-EPPKA2-CBHE-JP </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2100"/>
              <a:buFont typeface="Arial"/>
              <a:buNone/>
            </a:pPr>
            <a:r>
              <a:rPr b="1" i="0" lang="en-US" sz="2100" u="none" cap="none" strike="noStrike">
                <a:solidFill>
                  <a:srgbClr val="FFFFFF"/>
                </a:solidFill>
                <a:latin typeface="Assistant"/>
                <a:ea typeface="Assistant"/>
                <a:cs typeface="Assistant"/>
                <a:sym typeface="Assistant"/>
              </a:rPr>
              <a:t>Duration: 36 Months (15/01/2020-14/01/2023)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dbc258150f_0_314"/>
          <p:cNvSpPr/>
          <p:nvPr/>
        </p:nvSpPr>
        <p:spPr>
          <a:xfrm>
            <a:off x="0" y="2367375"/>
            <a:ext cx="16095000" cy="7191600"/>
          </a:xfrm>
          <a:prstGeom prst="rect">
            <a:avLst/>
          </a:prstGeom>
          <a:solidFill>
            <a:srgbClr val="0D8E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6" name="Google Shape;106;gdbc258150f_0_314"/>
          <p:cNvGrpSpPr/>
          <p:nvPr/>
        </p:nvGrpSpPr>
        <p:grpSpPr>
          <a:xfrm>
            <a:off x="892150" y="895313"/>
            <a:ext cx="12748725" cy="2814177"/>
            <a:chOff x="0" y="-1027516"/>
            <a:chExt cx="16998300" cy="3752236"/>
          </a:xfrm>
        </p:grpSpPr>
        <p:sp>
          <p:nvSpPr>
            <p:cNvPr id="107" name="Google Shape;107;gdbc258150f_0_314"/>
            <p:cNvSpPr txBox="1"/>
            <p:nvPr/>
          </p:nvSpPr>
          <p:spPr>
            <a:xfrm>
              <a:off x="0" y="-1027516"/>
              <a:ext cx="16998300" cy="1477800"/>
            </a:xfrm>
            <a:prstGeom prst="rect">
              <a:avLst/>
            </a:prstGeom>
            <a:noFill/>
            <a:ln>
              <a:noFill/>
            </a:ln>
          </p:spPr>
          <p:txBody>
            <a:bodyPr anchorCtr="0" anchor="t" bIns="0" lIns="0" spcFirstLastPara="1" rIns="0" wrap="square" tIns="0">
              <a:spAutoFit/>
            </a:bodyPr>
            <a:lstStyle/>
            <a:p>
              <a:pPr indent="0" lvl="0" marL="0" marR="0" rtl="0" algn="l">
                <a:lnSpc>
                  <a:spcPct val="134444"/>
                </a:lnSpc>
                <a:spcBef>
                  <a:spcPts val="0"/>
                </a:spcBef>
                <a:spcAft>
                  <a:spcPts val="0"/>
                </a:spcAft>
                <a:buClr>
                  <a:srgbClr val="000000"/>
                </a:buClr>
                <a:buSzPts val="7200"/>
                <a:buFont typeface="Arial"/>
                <a:buNone/>
              </a:pPr>
              <a:r>
                <a:rPr b="1" lang="en-US" sz="7200">
                  <a:solidFill>
                    <a:srgbClr val="342D29"/>
                  </a:solidFill>
                  <a:latin typeface="Assistant"/>
                  <a:ea typeface="Assistant"/>
                  <a:cs typeface="Assistant"/>
                  <a:sym typeface="Assistant"/>
                </a:rPr>
                <a:t>Cause related marketing</a:t>
              </a:r>
              <a:endParaRPr b="1" i="0" sz="7200" u="none" cap="none" strike="noStrike">
                <a:solidFill>
                  <a:srgbClr val="342D29"/>
                </a:solidFill>
                <a:latin typeface="Assistant"/>
                <a:ea typeface="Assistant"/>
                <a:cs typeface="Assistant"/>
                <a:sym typeface="Assistant"/>
              </a:endParaRPr>
            </a:p>
          </p:txBody>
        </p:sp>
        <p:sp>
          <p:nvSpPr>
            <p:cNvPr id="108" name="Google Shape;108;gdbc258150f_0_314"/>
            <p:cNvSpPr txBox="1"/>
            <p:nvPr/>
          </p:nvSpPr>
          <p:spPr>
            <a:xfrm>
              <a:off x="0" y="2026920"/>
              <a:ext cx="10126200" cy="697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3400"/>
                <a:buFont typeface="Arial"/>
                <a:buNone/>
              </a:pPr>
              <a:r>
                <a:t/>
              </a:r>
              <a:endParaRPr b="1" i="0" sz="3400" u="none" cap="none" strike="noStrike">
                <a:solidFill>
                  <a:srgbClr val="342D29"/>
                </a:solidFill>
                <a:latin typeface="Assistant"/>
                <a:ea typeface="Assistant"/>
                <a:cs typeface="Assistant"/>
                <a:sym typeface="Assistant"/>
              </a:endParaRPr>
            </a:p>
          </p:txBody>
        </p:sp>
      </p:grpSp>
      <p:sp>
        <p:nvSpPr>
          <p:cNvPr id="109" name="Google Shape;109;gdbc258150f_0_314"/>
          <p:cNvSpPr/>
          <p:nvPr/>
        </p:nvSpPr>
        <p:spPr>
          <a:xfrm>
            <a:off x="17045355" y="5600700"/>
            <a:ext cx="33000" cy="1905000"/>
          </a:xfrm>
          <a:prstGeom prst="rect">
            <a:avLst/>
          </a:prstGeom>
          <a:solidFill>
            <a:srgbClr val="D4C0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0" name="Google Shape;110;gdbc258150f_0_314"/>
          <p:cNvPicPr preferRelativeResize="0"/>
          <p:nvPr/>
        </p:nvPicPr>
        <p:blipFill rotWithShape="1">
          <a:blip r:embed="rId3">
            <a:alphaModFix/>
          </a:blip>
          <a:srcRect b="0" l="0" r="0" t="0"/>
          <a:stretch/>
        </p:blipFill>
        <p:spPr>
          <a:xfrm>
            <a:off x="15305502" y="261999"/>
            <a:ext cx="2557976" cy="1250139"/>
          </a:xfrm>
          <a:prstGeom prst="rect">
            <a:avLst/>
          </a:prstGeom>
          <a:noFill/>
          <a:ln>
            <a:noFill/>
          </a:ln>
        </p:spPr>
      </p:pic>
      <p:sp>
        <p:nvSpPr>
          <p:cNvPr id="111" name="Google Shape;111;gdbc258150f_0_314"/>
          <p:cNvSpPr/>
          <p:nvPr/>
        </p:nvSpPr>
        <p:spPr>
          <a:xfrm>
            <a:off x="3810000" y="2743200"/>
            <a:ext cx="4572000" cy="1714500"/>
          </a:xfrm>
          <a:prstGeom prst="ellipse">
            <a:avLst/>
          </a:prstGeom>
          <a:solidFill>
            <a:srgbClr val="D8D8D8"/>
          </a:solidFill>
          <a:ln cap="flat" cmpd="sng" w="25400">
            <a:solidFill>
              <a:schemeClr val="dk1"/>
            </a:solidFill>
            <a:prstDash val="solid"/>
            <a:round/>
            <a:headEnd len="sm" w="sm" type="none"/>
            <a:tailEnd len="sm" w="sm" type="none"/>
          </a:ln>
        </p:spPr>
        <p:txBody>
          <a:bodyPr anchorCtr="0" anchor="ctr" bIns="83775" lIns="167625" spcFirstLastPara="1" rIns="167625" wrap="square" tIns="83775">
            <a:noAutofit/>
          </a:bodyPr>
          <a:lstStyle/>
          <a:p>
            <a:pPr indent="0" lvl="0" marL="0" marR="0" rtl="0" algn="ctr">
              <a:lnSpc>
                <a:spcPct val="100000"/>
              </a:lnSpc>
              <a:spcBef>
                <a:spcPts val="0"/>
              </a:spcBef>
              <a:spcAft>
                <a:spcPts val="0"/>
              </a:spcAft>
              <a:buNone/>
            </a:pPr>
            <a:r>
              <a:rPr b="0" i="0" lang="en-US" sz="3700" u="none" cap="none" strike="noStrike">
                <a:solidFill>
                  <a:schemeClr val="dk1"/>
                </a:solidFill>
                <a:latin typeface="Arial"/>
                <a:ea typeface="Arial"/>
                <a:cs typeface="Arial"/>
                <a:sym typeface="Arial"/>
              </a:rPr>
              <a:t>Builds brand awareness</a:t>
            </a:r>
            <a:endParaRPr b="0" i="0" sz="3700" u="none" cap="none" strike="noStrike">
              <a:solidFill>
                <a:schemeClr val="dk1"/>
              </a:solidFill>
              <a:latin typeface="Arial"/>
              <a:ea typeface="Arial"/>
              <a:cs typeface="Arial"/>
              <a:sym typeface="Arial"/>
            </a:endParaRPr>
          </a:p>
        </p:txBody>
      </p:sp>
      <p:sp>
        <p:nvSpPr>
          <p:cNvPr id="112" name="Google Shape;112;gdbc258150f_0_314"/>
          <p:cNvSpPr/>
          <p:nvPr/>
        </p:nvSpPr>
        <p:spPr>
          <a:xfrm>
            <a:off x="8839200" y="2743200"/>
            <a:ext cx="5029200" cy="1714500"/>
          </a:xfrm>
          <a:prstGeom prst="ellipse">
            <a:avLst/>
          </a:prstGeom>
          <a:solidFill>
            <a:srgbClr val="D8D8D8"/>
          </a:solidFill>
          <a:ln cap="flat" cmpd="sng" w="25400">
            <a:solidFill>
              <a:schemeClr val="dk1"/>
            </a:solidFill>
            <a:prstDash val="solid"/>
            <a:round/>
            <a:headEnd len="sm" w="sm" type="none"/>
            <a:tailEnd len="sm" w="sm" type="none"/>
          </a:ln>
        </p:spPr>
        <p:txBody>
          <a:bodyPr anchorCtr="0" anchor="ctr" bIns="83775" lIns="167625" spcFirstLastPara="1" rIns="167625" wrap="square" tIns="83775">
            <a:noAutofit/>
          </a:bodyPr>
          <a:lstStyle/>
          <a:p>
            <a:pPr indent="0" lvl="0" marL="0" marR="0" rtl="0" algn="ctr">
              <a:lnSpc>
                <a:spcPct val="100000"/>
              </a:lnSpc>
              <a:spcBef>
                <a:spcPts val="0"/>
              </a:spcBef>
              <a:spcAft>
                <a:spcPts val="0"/>
              </a:spcAft>
              <a:buNone/>
            </a:pPr>
            <a:r>
              <a:rPr b="0" i="0" lang="en-US" sz="3700" u="none" cap="none" strike="noStrike">
                <a:solidFill>
                  <a:srgbClr val="000000"/>
                </a:solidFill>
                <a:latin typeface="Arial"/>
                <a:ea typeface="Arial"/>
                <a:cs typeface="Arial"/>
                <a:sym typeface="Arial"/>
              </a:rPr>
              <a:t>Enhances brand image</a:t>
            </a:r>
            <a:endParaRPr b="0" i="0" sz="3700" u="none" cap="none" strike="noStrike">
              <a:solidFill>
                <a:srgbClr val="000000"/>
              </a:solidFill>
              <a:latin typeface="Arial"/>
              <a:ea typeface="Arial"/>
              <a:cs typeface="Arial"/>
              <a:sym typeface="Arial"/>
            </a:endParaRPr>
          </a:p>
        </p:txBody>
      </p:sp>
      <p:sp>
        <p:nvSpPr>
          <p:cNvPr id="113" name="Google Shape;113;gdbc258150f_0_314"/>
          <p:cNvSpPr/>
          <p:nvPr/>
        </p:nvSpPr>
        <p:spPr>
          <a:xfrm>
            <a:off x="10972800" y="4686300"/>
            <a:ext cx="5029200" cy="1714500"/>
          </a:xfrm>
          <a:prstGeom prst="ellipse">
            <a:avLst/>
          </a:prstGeom>
          <a:solidFill>
            <a:srgbClr val="D8D8D8"/>
          </a:solidFill>
          <a:ln cap="flat" cmpd="sng" w="25400">
            <a:solidFill>
              <a:schemeClr val="dk1"/>
            </a:solidFill>
            <a:prstDash val="solid"/>
            <a:round/>
            <a:headEnd len="sm" w="sm" type="none"/>
            <a:tailEnd len="sm" w="sm" type="none"/>
          </a:ln>
        </p:spPr>
        <p:txBody>
          <a:bodyPr anchorCtr="0" anchor="ctr" bIns="83775" lIns="167625" spcFirstLastPara="1" rIns="167625" wrap="square" tIns="83775">
            <a:noAutofit/>
          </a:bodyPr>
          <a:lstStyle/>
          <a:p>
            <a:pPr indent="0" lvl="0" marL="0" marR="0" rtl="0" algn="ctr">
              <a:lnSpc>
                <a:spcPct val="100000"/>
              </a:lnSpc>
              <a:spcBef>
                <a:spcPts val="0"/>
              </a:spcBef>
              <a:spcAft>
                <a:spcPts val="0"/>
              </a:spcAft>
              <a:buNone/>
            </a:pPr>
            <a:r>
              <a:rPr b="0" i="0" lang="en-US" sz="3700" u="none" cap="none" strike="noStrike">
                <a:solidFill>
                  <a:srgbClr val="000000"/>
                </a:solidFill>
                <a:latin typeface="Arial"/>
                <a:ea typeface="Arial"/>
                <a:cs typeface="Arial"/>
                <a:sym typeface="Arial"/>
              </a:rPr>
              <a:t>Establishes brand credibility</a:t>
            </a:r>
            <a:endParaRPr b="0" i="0" sz="3700" u="none" cap="none" strike="noStrike">
              <a:solidFill>
                <a:srgbClr val="000000"/>
              </a:solidFill>
              <a:latin typeface="Arial"/>
              <a:ea typeface="Arial"/>
              <a:cs typeface="Arial"/>
              <a:sym typeface="Arial"/>
            </a:endParaRPr>
          </a:p>
        </p:txBody>
      </p:sp>
      <p:sp>
        <p:nvSpPr>
          <p:cNvPr id="114" name="Google Shape;114;gdbc258150f_0_314"/>
          <p:cNvSpPr/>
          <p:nvPr/>
        </p:nvSpPr>
        <p:spPr>
          <a:xfrm>
            <a:off x="9448800" y="6629400"/>
            <a:ext cx="5181600" cy="1714500"/>
          </a:xfrm>
          <a:prstGeom prst="ellipse">
            <a:avLst/>
          </a:prstGeom>
          <a:solidFill>
            <a:srgbClr val="D8D8D8"/>
          </a:solidFill>
          <a:ln cap="flat" cmpd="sng" w="25400">
            <a:solidFill>
              <a:schemeClr val="dk1"/>
            </a:solidFill>
            <a:prstDash val="solid"/>
            <a:round/>
            <a:headEnd len="sm" w="sm" type="none"/>
            <a:tailEnd len="sm" w="sm" type="none"/>
          </a:ln>
        </p:spPr>
        <p:txBody>
          <a:bodyPr anchorCtr="0" anchor="ctr" bIns="83775" lIns="167625" spcFirstLastPara="1" rIns="167625" wrap="square" tIns="83775">
            <a:noAutofit/>
          </a:bodyPr>
          <a:lstStyle/>
          <a:p>
            <a:pPr indent="0" lvl="0" marL="0" marR="0" rtl="0" algn="ctr">
              <a:lnSpc>
                <a:spcPct val="100000"/>
              </a:lnSpc>
              <a:spcBef>
                <a:spcPts val="0"/>
              </a:spcBef>
              <a:spcAft>
                <a:spcPts val="0"/>
              </a:spcAft>
              <a:buNone/>
            </a:pPr>
            <a:r>
              <a:rPr b="0" i="0" lang="en-US" sz="3700" u="none" cap="none" strike="noStrike">
                <a:solidFill>
                  <a:srgbClr val="000000"/>
                </a:solidFill>
                <a:latin typeface="Arial"/>
                <a:ea typeface="Arial"/>
                <a:cs typeface="Arial"/>
                <a:sym typeface="Arial"/>
              </a:rPr>
              <a:t>Evokes brand feelings</a:t>
            </a:r>
            <a:endParaRPr b="0" i="0" sz="3700" u="none" cap="none" strike="noStrike">
              <a:solidFill>
                <a:srgbClr val="000000"/>
              </a:solidFill>
              <a:latin typeface="Arial"/>
              <a:ea typeface="Arial"/>
              <a:cs typeface="Arial"/>
              <a:sym typeface="Arial"/>
            </a:endParaRPr>
          </a:p>
        </p:txBody>
      </p:sp>
      <p:sp>
        <p:nvSpPr>
          <p:cNvPr id="115" name="Google Shape;115;gdbc258150f_0_314"/>
          <p:cNvSpPr/>
          <p:nvPr/>
        </p:nvSpPr>
        <p:spPr>
          <a:xfrm>
            <a:off x="3505200" y="6629400"/>
            <a:ext cx="5638800" cy="1714500"/>
          </a:xfrm>
          <a:prstGeom prst="ellipse">
            <a:avLst/>
          </a:prstGeom>
          <a:solidFill>
            <a:srgbClr val="D8D8D8"/>
          </a:solidFill>
          <a:ln cap="flat" cmpd="sng" w="25400">
            <a:solidFill>
              <a:schemeClr val="dk1"/>
            </a:solidFill>
            <a:prstDash val="solid"/>
            <a:round/>
            <a:headEnd len="sm" w="sm" type="none"/>
            <a:tailEnd len="sm" w="sm" type="none"/>
          </a:ln>
        </p:spPr>
        <p:txBody>
          <a:bodyPr anchorCtr="0" anchor="ctr" bIns="83775" lIns="167625" spcFirstLastPara="1" rIns="167625" wrap="square" tIns="83775">
            <a:noAutofit/>
          </a:bodyPr>
          <a:lstStyle/>
          <a:p>
            <a:pPr indent="0" lvl="0" marL="0" marR="0" rtl="0" algn="ctr">
              <a:lnSpc>
                <a:spcPct val="100000"/>
              </a:lnSpc>
              <a:spcBef>
                <a:spcPts val="0"/>
              </a:spcBef>
              <a:spcAft>
                <a:spcPts val="0"/>
              </a:spcAft>
              <a:buNone/>
            </a:pPr>
            <a:r>
              <a:rPr b="0" i="0" lang="en-US" sz="3700" u="none" cap="none" strike="noStrike">
                <a:solidFill>
                  <a:srgbClr val="000000"/>
                </a:solidFill>
                <a:latin typeface="Arial"/>
                <a:ea typeface="Arial"/>
                <a:cs typeface="Arial"/>
                <a:sym typeface="Arial"/>
              </a:rPr>
              <a:t>Creates brand community</a:t>
            </a:r>
            <a:endParaRPr b="0" i="0" sz="3700" u="none" cap="none" strike="noStrike">
              <a:solidFill>
                <a:srgbClr val="000000"/>
              </a:solidFill>
              <a:latin typeface="Arial"/>
              <a:ea typeface="Arial"/>
              <a:cs typeface="Arial"/>
              <a:sym typeface="Arial"/>
            </a:endParaRPr>
          </a:p>
        </p:txBody>
      </p:sp>
      <p:sp>
        <p:nvSpPr>
          <p:cNvPr id="116" name="Google Shape;116;gdbc258150f_0_314"/>
          <p:cNvSpPr/>
          <p:nvPr/>
        </p:nvSpPr>
        <p:spPr>
          <a:xfrm>
            <a:off x="1524000" y="4800600"/>
            <a:ext cx="5334000" cy="1714500"/>
          </a:xfrm>
          <a:prstGeom prst="ellipse">
            <a:avLst/>
          </a:prstGeom>
          <a:solidFill>
            <a:srgbClr val="D8D8D8"/>
          </a:solidFill>
          <a:ln cap="flat" cmpd="sng" w="25400">
            <a:solidFill>
              <a:schemeClr val="dk1"/>
            </a:solidFill>
            <a:prstDash val="solid"/>
            <a:round/>
            <a:headEnd len="sm" w="sm" type="none"/>
            <a:tailEnd len="sm" w="sm" type="none"/>
          </a:ln>
        </p:spPr>
        <p:txBody>
          <a:bodyPr anchorCtr="0" anchor="ctr" bIns="83775" lIns="167625" spcFirstLastPara="1" rIns="167625" wrap="square" tIns="83775">
            <a:noAutofit/>
          </a:bodyPr>
          <a:lstStyle/>
          <a:p>
            <a:pPr indent="0" lvl="0" marL="0" marR="0" rtl="0" algn="ctr">
              <a:lnSpc>
                <a:spcPct val="100000"/>
              </a:lnSpc>
              <a:spcBef>
                <a:spcPts val="0"/>
              </a:spcBef>
              <a:spcAft>
                <a:spcPts val="0"/>
              </a:spcAft>
              <a:buNone/>
            </a:pPr>
            <a:r>
              <a:rPr b="0" i="0" lang="en-US" sz="3700" u="none" cap="none" strike="noStrike">
                <a:solidFill>
                  <a:srgbClr val="000000"/>
                </a:solidFill>
                <a:latin typeface="Arial"/>
                <a:ea typeface="Arial"/>
                <a:cs typeface="Arial"/>
                <a:sym typeface="Arial"/>
              </a:rPr>
              <a:t>Elicits brand engagement</a:t>
            </a:r>
            <a:endParaRPr b="0" i="0" sz="37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dbc258150f_0_330"/>
          <p:cNvSpPr/>
          <p:nvPr/>
        </p:nvSpPr>
        <p:spPr>
          <a:xfrm>
            <a:off x="0" y="2367375"/>
            <a:ext cx="18120600" cy="7191600"/>
          </a:xfrm>
          <a:prstGeom prst="rect">
            <a:avLst/>
          </a:prstGeom>
          <a:solidFill>
            <a:srgbClr val="0D8E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2" name="Google Shape;122;gdbc258150f_0_330"/>
          <p:cNvGrpSpPr/>
          <p:nvPr/>
        </p:nvGrpSpPr>
        <p:grpSpPr>
          <a:xfrm>
            <a:off x="892150" y="895313"/>
            <a:ext cx="12748725" cy="2814177"/>
            <a:chOff x="0" y="-1027516"/>
            <a:chExt cx="16998300" cy="3752236"/>
          </a:xfrm>
        </p:grpSpPr>
        <p:sp>
          <p:nvSpPr>
            <p:cNvPr id="123" name="Google Shape;123;gdbc258150f_0_330"/>
            <p:cNvSpPr txBox="1"/>
            <p:nvPr/>
          </p:nvSpPr>
          <p:spPr>
            <a:xfrm>
              <a:off x="0" y="-1027516"/>
              <a:ext cx="16998300" cy="1477800"/>
            </a:xfrm>
            <a:prstGeom prst="rect">
              <a:avLst/>
            </a:prstGeom>
            <a:noFill/>
            <a:ln>
              <a:noFill/>
            </a:ln>
          </p:spPr>
          <p:txBody>
            <a:bodyPr anchorCtr="0" anchor="t" bIns="0" lIns="0" spcFirstLastPara="1" rIns="0" wrap="square" tIns="0">
              <a:spAutoFit/>
            </a:bodyPr>
            <a:lstStyle/>
            <a:p>
              <a:pPr indent="0" lvl="0" marL="0" marR="0" rtl="0" algn="l">
                <a:lnSpc>
                  <a:spcPct val="134444"/>
                </a:lnSpc>
                <a:spcBef>
                  <a:spcPts val="0"/>
                </a:spcBef>
                <a:spcAft>
                  <a:spcPts val="0"/>
                </a:spcAft>
                <a:buClr>
                  <a:srgbClr val="000000"/>
                </a:buClr>
                <a:buSzPts val="7200"/>
                <a:buFont typeface="Arial"/>
                <a:buNone/>
              </a:pPr>
              <a:r>
                <a:rPr b="1" lang="en-US" sz="7200">
                  <a:solidFill>
                    <a:srgbClr val="342D29"/>
                  </a:solidFill>
                  <a:latin typeface="Assistant"/>
                  <a:ea typeface="Assistant"/>
                  <a:cs typeface="Assistant"/>
                  <a:sym typeface="Assistant"/>
                </a:rPr>
                <a:t>Cause related marketing</a:t>
              </a:r>
              <a:endParaRPr b="1" i="0" sz="7200" u="none" cap="none" strike="noStrike">
                <a:solidFill>
                  <a:srgbClr val="342D29"/>
                </a:solidFill>
                <a:latin typeface="Assistant"/>
                <a:ea typeface="Assistant"/>
                <a:cs typeface="Assistant"/>
                <a:sym typeface="Assistant"/>
              </a:endParaRPr>
            </a:p>
          </p:txBody>
        </p:sp>
        <p:sp>
          <p:nvSpPr>
            <p:cNvPr id="124" name="Google Shape;124;gdbc258150f_0_330"/>
            <p:cNvSpPr txBox="1"/>
            <p:nvPr/>
          </p:nvSpPr>
          <p:spPr>
            <a:xfrm>
              <a:off x="0" y="2026920"/>
              <a:ext cx="10126200" cy="697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3400"/>
                <a:buFont typeface="Arial"/>
                <a:buNone/>
              </a:pPr>
              <a:r>
                <a:t/>
              </a:r>
              <a:endParaRPr b="1" i="0" sz="3400" u="none" cap="none" strike="noStrike">
                <a:solidFill>
                  <a:srgbClr val="342D29"/>
                </a:solidFill>
                <a:latin typeface="Assistant"/>
                <a:ea typeface="Assistant"/>
                <a:cs typeface="Assistant"/>
                <a:sym typeface="Assistant"/>
              </a:endParaRPr>
            </a:p>
          </p:txBody>
        </p:sp>
      </p:grpSp>
      <p:sp>
        <p:nvSpPr>
          <p:cNvPr id="125" name="Google Shape;125;gdbc258150f_0_330"/>
          <p:cNvSpPr/>
          <p:nvPr/>
        </p:nvSpPr>
        <p:spPr>
          <a:xfrm>
            <a:off x="17045355" y="5600700"/>
            <a:ext cx="33000" cy="1905000"/>
          </a:xfrm>
          <a:prstGeom prst="rect">
            <a:avLst/>
          </a:prstGeom>
          <a:solidFill>
            <a:srgbClr val="D4C0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6" name="Google Shape;126;gdbc258150f_0_330"/>
          <p:cNvPicPr preferRelativeResize="0"/>
          <p:nvPr/>
        </p:nvPicPr>
        <p:blipFill rotWithShape="1">
          <a:blip r:embed="rId3">
            <a:alphaModFix/>
          </a:blip>
          <a:srcRect b="0" l="0" r="0" t="0"/>
          <a:stretch/>
        </p:blipFill>
        <p:spPr>
          <a:xfrm>
            <a:off x="15305502" y="261999"/>
            <a:ext cx="2557976" cy="1250139"/>
          </a:xfrm>
          <a:prstGeom prst="rect">
            <a:avLst/>
          </a:prstGeom>
          <a:noFill/>
          <a:ln>
            <a:noFill/>
          </a:ln>
        </p:spPr>
      </p:pic>
      <p:sp>
        <p:nvSpPr>
          <p:cNvPr id="127" name="Google Shape;127;gdbc258150f_0_330"/>
          <p:cNvSpPr txBox="1"/>
          <p:nvPr>
            <p:ph idx="4294967295" type="body"/>
          </p:nvPr>
        </p:nvSpPr>
        <p:spPr>
          <a:xfrm>
            <a:off x="914400" y="2400300"/>
            <a:ext cx="7878000" cy="6789000"/>
          </a:xfrm>
          <a:prstGeom prst="rect">
            <a:avLst/>
          </a:prstGeom>
          <a:noFill/>
          <a:ln>
            <a:noFill/>
          </a:ln>
        </p:spPr>
        <p:txBody>
          <a:bodyPr anchorCtr="0" anchor="t" bIns="83775" lIns="0" spcFirstLastPara="1" rIns="0" wrap="square" tIns="83775">
            <a:normAutofit/>
          </a:bodyPr>
          <a:lstStyle/>
          <a:p>
            <a:pPr indent="-793750" lvl="0" marL="838200" rtl="0" algn="l">
              <a:lnSpc>
                <a:spcPct val="100000"/>
              </a:lnSpc>
              <a:spcBef>
                <a:spcPts val="900"/>
              </a:spcBef>
              <a:spcAft>
                <a:spcPts val="0"/>
              </a:spcAft>
              <a:buClr>
                <a:srgbClr val="A63055"/>
              </a:buClr>
              <a:buSzPts val="5900"/>
              <a:buFont typeface="Arial"/>
              <a:buChar char="•"/>
            </a:pPr>
            <a:r>
              <a:rPr lang="en-US" sz="4400">
                <a:latin typeface="Arial"/>
                <a:ea typeface="Arial"/>
                <a:cs typeface="Arial"/>
                <a:sym typeface="Arial"/>
              </a:rPr>
              <a:t>Align focus area with your mission</a:t>
            </a:r>
            <a:endParaRPr/>
          </a:p>
          <a:p>
            <a:pPr indent="-603250" lvl="0" marL="457200" rtl="0" algn="l">
              <a:spcBef>
                <a:spcPts val="900"/>
              </a:spcBef>
              <a:spcAft>
                <a:spcPts val="0"/>
              </a:spcAft>
              <a:buClr>
                <a:srgbClr val="A63055"/>
              </a:buClr>
              <a:buSzPts val="5900"/>
              <a:buChar char="•"/>
            </a:pPr>
            <a:r>
              <a:rPr lang="en-US" sz="4400">
                <a:latin typeface="Arial"/>
                <a:ea typeface="Arial"/>
                <a:cs typeface="Arial"/>
                <a:sym typeface="Arial"/>
              </a:rPr>
              <a:t>Develop cross-functional strategy team</a:t>
            </a:r>
            <a:endParaRPr sz="4400">
              <a:latin typeface="Arial"/>
              <a:ea typeface="Arial"/>
              <a:cs typeface="Arial"/>
              <a:sym typeface="Arial"/>
            </a:endParaRPr>
          </a:p>
          <a:p>
            <a:pPr indent="-793750" lvl="0" marL="838200" rtl="0" algn="l">
              <a:lnSpc>
                <a:spcPct val="100000"/>
              </a:lnSpc>
              <a:spcBef>
                <a:spcPts val="900"/>
              </a:spcBef>
              <a:spcAft>
                <a:spcPts val="0"/>
              </a:spcAft>
              <a:buClr>
                <a:srgbClr val="A63055"/>
              </a:buClr>
              <a:buSzPts val="5900"/>
              <a:buFont typeface="Arial"/>
              <a:buChar char="•"/>
            </a:pPr>
            <a:r>
              <a:rPr lang="en-US" sz="4400">
                <a:latin typeface="Arial"/>
                <a:ea typeface="Arial"/>
                <a:cs typeface="Arial"/>
                <a:sym typeface="Arial"/>
              </a:rPr>
              <a:t>Choose partners carefully</a:t>
            </a:r>
            <a:endParaRPr/>
          </a:p>
          <a:p>
            <a:pPr indent="0" lvl="0" marL="457200" rtl="0" algn="l">
              <a:lnSpc>
                <a:spcPct val="100000"/>
              </a:lnSpc>
              <a:spcBef>
                <a:spcPts val="900"/>
              </a:spcBef>
              <a:spcAft>
                <a:spcPts val="0"/>
              </a:spcAft>
              <a:buNone/>
            </a:pPr>
            <a:r>
              <a:t/>
            </a:r>
            <a:endParaRPr/>
          </a:p>
          <a:p>
            <a:pPr indent="-419100" lvl="0" marL="838200" marR="0" rtl="0" algn="l">
              <a:lnSpc>
                <a:spcPct val="100000"/>
              </a:lnSpc>
              <a:spcBef>
                <a:spcPts val="1200"/>
              </a:spcBef>
              <a:spcAft>
                <a:spcPts val="0"/>
              </a:spcAft>
              <a:buClr>
                <a:schemeClr val="dk1"/>
              </a:buClr>
              <a:buSzPts val="5900"/>
              <a:buFont typeface="Arial"/>
              <a:buNone/>
            </a:pPr>
            <a:r>
              <a:t/>
            </a:r>
            <a:endParaRPr/>
          </a:p>
        </p:txBody>
      </p:sp>
      <p:sp>
        <p:nvSpPr>
          <p:cNvPr id="128" name="Google Shape;128;gdbc258150f_0_330"/>
          <p:cNvSpPr txBox="1"/>
          <p:nvPr/>
        </p:nvSpPr>
        <p:spPr>
          <a:xfrm>
            <a:off x="9753600" y="2520279"/>
            <a:ext cx="8534400" cy="6972300"/>
          </a:xfrm>
          <a:prstGeom prst="rect">
            <a:avLst/>
          </a:prstGeom>
          <a:noFill/>
          <a:ln>
            <a:noFill/>
          </a:ln>
        </p:spPr>
        <p:txBody>
          <a:bodyPr anchorCtr="0" anchor="t" bIns="83775" lIns="167625" spcFirstLastPara="1" rIns="167625" wrap="square" tIns="83775">
            <a:noAutofit/>
          </a:bodyPr>
          <a:lstStyle/>
          <a:p>
            <a:pPr indent="-635000" lvl="0" marL="635000" marR="0" rtl="0" algn="l">
              <a:lnSpc>
                <a:spcPct val="100000"/>
              </a:lnSpc>
              <a:spcBef>
                <a:spcPts val="900"/>
              </a:spcBef>
              <a:spcAft>
                <a:spcPts val="0"/>
              </a:spcAft>
              <a:buClr>
                <a:srgbClr val="A63055"/>
              </a:buClr>
              <a:buSzPts val="4400"/>
              <a:buFont typeface="Arial"/>
              <a:buChar char="•"/>
            </a:pPr>
            <a:r>
              <a:rPr b="0" i="0" lang="en-US" sz="4400" u="none" cap="none" strike="noStrike">
                <a:solidFill>
                  <a:schemeClr val="dk1"/>
                </a:solidFill>
                <a:latin typeface="Arial"/>
                <a:ea typeface="Arial"/>
                <a:cs typeface="Arial"/>
                <a:sym typeface="Arial"/>
              </a:rPr>
              <a:t>Communicate through </a:t>
            </a:r>
            <a:r>
              <a:rPr lang="en-US" sz="4400">
                <a:solidFill>
                  <a:schemeClr val="dk1"/>
                </a:solidFill>
              </a:rPr>
              <a:t>variuos</a:t>
            </a:r>
            <a:r>
              <a:rPr b="0" i="0" lang="en-US" sz="4400" u="none" cap="none" strike="noStrike">
                <a:solidFill>
                  <a:schemeClr val="dk1"/>
                </a:solidFill>
                <a:latin typeface="Arial"/>
                <a:ea typeface="Arial"/>
                <a:cs typeface="Arial"/>
                <a:sym typeface="Arial"/>
              </a:rPr>
              <a:t> channels</a:t>
            </a:r>
            <a:endParaRPr sz="2600"/>
          </a:p>
          <a:p>
            <a:pPr indent="-635000" lvl="0" marL="635000" marR="0" rtl="0" algn="l">
              <a:lnSpc>
                <a:spcPct val="100000"/>
              </a:lnSpc>
              <a:spcBef>
                <a:spcPts val="900"/>
              </a:spcBef>
              <a:spcAft>
                <a:spcPts val="0"/>
              </a:spcAft>
              <a:buClr>
                <a:srgbClr val="A63055"/>
              </a:buClr>
              <a:buSzPts val="4400"/>
              <a:buFont typeface="Arial"/>
              <a:buChar char="•"/>
            </a:pPr>
            <a:r>
              <a:rPr b="0" i="0" lang="en-US" sz="4400" u="none" cap="none" strike="noStrike">
                <a:solidFill>
                  <a:schemeClr val="dk1"/>
                </a:solidFill>
                <a:latin typeface="Arial"/>
                <a:ea typeface="Arial"/>
                <a:cs typeface="Arial"/>
                <a:sym typeface="Arial"/>
              </a:rPr>
              <a:t>Go local</a:t>
            </a:r>
            <a:endParaRPr b="0" i="0" sz="4400" u="none" cap="none" strike="noStrike">
              <a:solidFill>
                <a:schemeClr val="dk1"/>
              </a:solidFill>
              <a:latin typeface="Arial"/>
              <a:ea typeface="Arial"/>
              <a:cs typeface="Arial"/>
              <a:sym typeface="Arial"/>
            </a:endParaRPr>
          </a:p>
          <a:p>
            <a:pPr indent="-635000" lvl="0" marL="635000" marR="0" rtl="0" algn="l">
              <a:lnSpc>
                <a:spcPct val="100000"/>
              </a:lnSpc>
              <a:spcBef>
                <a:spcPts val="900"/>
              </a:spcBef>
              <a:spcAft>
                <a:spcPts val="0"/>
              </a:spcAft>
              <a:buClr>
                <a:srgbClr val="A63055"/>
              </a:buClr>
              <a:buSzPts val="4400"/>
              <a:buFont typeface="Arial"/>
              <a:buChar char="•"/>
            </a:pPr>
            <a:r>
              <a:rPr b="0" i="0" lang="en-US" sz="4400" u="none" cap="none" strike="noStrike">
                <a:solidFill>
                  <a:schemeClr val="dk1"/>
                </a:solidFill>
                <a:latin typeface="Arial"/>
                <a:ea typeface="Arial"/>
                <a:cs typeface="Arial"/>
                <a:sym typeface="Arial"/>
              </a:rPr>
              <a:t>Innovate</a:t>
            </a:r>
            <a:endParaRPr b="0" i="0" sz="44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dbc258150f_0_359"/>
          <p:cNvSpPr/>
          <p:nvPr/>
        </p:nvSpPr>
        <p:spPr>
          <a:xfrm>
            <a:off x="0" y="2367375"/>
            <a:ext cx="18120600" cy="7191600"/>
          </a:xfrm>
          <a:prstGeom prst="rect">
            <a:avLst/>
          </a:prstGeom>
          <a:solidFill>
            <a:srgbClr val="0D8E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4" name="Google Shape;134;gdbc258150f_0_359"/>
          <p:cNvGrpSpPr/>
          <p:nvPr/>
        </p:nvGrpSpPr>
        <p:grpSpPr>
          <a:xfrm>
            <a:off x="892150" y="895313"/>
            <a:ext cx="12748725" cy="2814177"/>
            <a:chOff x="0" y="-1027516"/>
            <a:chExt cx="16998300" cy="3752236"/>
          </a:xfrm>
        </p:grpSpPr>
        <p:sp>
          <p:nvSpPr>
            <p:cNvPr id="135" name="Google Shape;135;gdbc258150f_0_359"/>
            <p:cNvSpPr txBox="1"/>
            <p:nvPr/>
          </p:nvSpPr>
          <p:spPr>
            <a:xfrm>
              <a:off x="0" y="-1027516"/>
              <a:ext cx="16998300" cy="1477800"/>
            </a:xfrm>
            <a:prstGeom prst="rect">
              <a:avLst/>
            </a:prstGeom>
            <a:noFill/>
            <a:ln>
              <a:noFill/>
            </a:ln>
          </p:spPr>
          <p:txBody>
            <a:bodyPr anchorCtr="0" anchor="t" bIns="0" lIns="0" spcFirstLastPara="1" rIns="0" wrap="square" tIns="0">
              <a:spAutoFit/>
            </a:bodyPr>
            <a:lstStyle/>
            <a:p>
              <a:pPr indent="0" lvl="0" marL="0" marR="0" rtl="0" algn="l">
                <a:lnSpc>
                  <a:spcPct val="134444"/>
                </a:lnSpc>
                <a:spcBef>
                  <a:spcPts val="0"/>
                </a:spcBef>
                <a:spcAft>
                  <a:spcPts val="0"/>
                </a:spcAft>
                <a:buClr>
                  <a:srgbClr val="000000"/>
                </a:buClr>
                <a:buSzPts val="7200"/>
                <a:buFont typeface="Arial"/>
                <a:buNone/>
              </a:pPr>
              <a:r>
                <a:rPr b="1" lang="en-US" sz="7200">
                  <a:solidFill>
                    <a:srgbClr val="342D29"/>
                  </a:solidFill>
                  <a:latin typeface="Assistant"/>
                  <a:ea typeface="Assistant"/>
                  <a:cs typeface="Assistant"/>
                  <a:sym typeface="Assistant"/>
                </a:rPr>
                <a:t>Social marketing</a:t>
              </a:r>
              <a:endParaRPr b="1" i="0" sz="7200" u="none" cap="none" strike="noStrike">
                <a:solidFill>
                  <a:srgbClr val="342D29"/>
                </a:solidFill>
                <a:latin typeface="Assistant"/>
                <a:ea typeface="Assistant"/>
                <a:cs typeface="Assistant"/>
                <a:sym typeface="Assistant"/>
              </a:endParaRPr>
            </a:p>
          </p:txBody>
        </p:sp>
        <p:sp>
          <p:nvSpPr>
            <p:cNvPr id="136" name="Google Shape;136;gdbc258150f_0_359"/>
            <p:cNvSpPr txBox="1"/>
            <p:nvPr/>
          </p:nvSpPr>
          <p:spPr>
            <a:xfrm>
              <a:off x="0" y="2026920"/>
              <a:ext cx="10126200" cy="697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3400"/>
                <a:buFont typeface="Arial"/>
                <a:buNone/>
              </a:pPr>
              <a:r>
                <a:t/>
              </a:r>
              <a:endParaRPr b="1" i="0" sz="3400" u="none" cap="none" strike="noStrike">
                <a:solidFill>
                  <a:srgbClr val="342D29"/>
                </a:solidFill>
                <a:latin typeface="Assistant"/>
                <a:ea typeface="Assistant"/>
                <a:cs typeface="Assistant"/>
                <a:sym typeface="Assistant"/>
              </a:endParaRPr>
            </a:p>
          </p:txBody>
        </p:sp>
      </p:grpSp>
      <p:sp>
        <p:nvSpPr>
          <p:cNvPr id="137" name="Google Shape;137;gdbc258150f_0_359"/>
          <p:cNvSpPr/>
          <p:nvPr/>
        </p:nvSpPr>
        <p:spPr>
          <a:xfrm>
            <a:off x="17045355" y="5600700"/>
            <a:ext cx="33000" cy="1905000"/>
          </a:xfrm>
          <a:prstGeom prst="rect">
            <a:avLst/>
          </a:prstGeom>
          <a:solidFill>
            <a:srgbClr val="D4C0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8" name="Google Shape;138;gdbc258150f_0_359"/>
          <p:cNvPicPr preferRelativeResize="0"/>
          <p:nvPr/>
        </p:nvPicPr>
        <p:blipFill rotWithShape="1">
          <a:blip r:embed="rId3">
            <a:alphaModFix/>
          </a:blip>
          <a:srcRect b="0" l="0" r="0" t="0"/>
          <a:stretch/>
        </p:blipFill>
        <p:spPr>
          <a:xfrm>
            <a:off x="15305502" y="261999"/>
            <a:ext cx="2557976" cy="1250139"/>
          </a:xfrm>
          <a:prstGeom prst="rect">
            <a:avLst/>
          </a:prstGeom>
          <a:noFill/>
          <a:ln>
            <a:noFill/>
          </a:ln>
        </p:spPr>
      </p:pic>
      <p:sp>
        <p:nvSpPr>
          <p:cNvPr id="139" name="Google Shape;139;gdbc258150f_0_359"/>
          <p:cNvSpPr txBox="1"/>
          <p:nvPr/>
        </p:nvSpPr>
        <p:spPr>
          <a:xfrm>
            <a:off x="436975" y="2520275"/>
            <a:ext cx="17850900" cy="6972300"/>
          </a:xfrm>
          <a:prstGeom prst="rect">
            <a:avLst/>
          </a:prstGeom>
          <a:noFill/>
          <a:ln>
            <a:noFill/>
          </a:ln>
        </p:spPr>
        <p:txBody>
          <a:bodyPr anchorCtr="0" anchor="t" bIns="83775" lIns="167625" spcFirstLastPara="1" rIns="167625" wrap="square" tIns="83775">
            <a:noAutofit/>
          </a:bodyPr>
          <a:lstStyle/>
          <a:p>
            <a:pPr indent="-635000" lvl="0" marL="635000" marR="0" rtl="0" algn="l">
              <a:lnSpc>
                <a:spcPct val="100000"/>
              </a:lnSpc>
              <a:spcBef>
                <a:spcPts val="900"/>
              </a:spcBef>
              <a:spcAft>
                <a:spcPts val="0"/>
              </a:spcAft>
              <a:buClr>
                <a:srgbClr val="A63055"/>
              </a:buClr>
              <a:buSzPts val="4400"/>
              <a:buFont typeface="Arial"/>
              <a:buChar char="•"/>
            </a:pPr>
            <a:r>
              <a:rPr lang="en-US" sz="4400">
                <a:solidFill>
                  <a:srgbClr val="FF9900"/>
                </a:solidFill>
              </a:rPr>
              <a:t>COGNITIVE CAMPAIGNS</a:t>
            </a:r>
            <a:r>
              <a:rPr lang="en-US" sz="4400">
                <a:solidFill>
                  <a:schemeClr val="dk1"/>
                </a:solidFill>
              </a:rPr>
              <a:t> - demonstrate, explain (eg. the importance of social innovation)</a:t>
            </a:r>
            <a:endParaRPr sz="4400">
              <a:solidFill>
                <a:schemeClr val="dk1"/>
              </a:solidFill>
            </a:endParaRPr>
          </a:p>
          <a:p>
            <a:pPr indent="-635000" lvl="0" marL="635000" marR="0" rtl="0" algn="l">
              <a:lnSpc>
                <a:spcPct val="100000"/>
              </a:lnSpc>
              <a:spcBef>
                <a:spcPts val="900"/>
              </a:spcBef>
              <a:spcAft>
                <a:spcPts val="0"/>
              </a:spcAft>
              <a:buClr>
                <a:srgbClr val="A63055"/>
              </a:buClr>
              <a:buSzPts val="4400"/>
              <a:buFont typeface="Arial"/>
              <a:buChar char="•"/>
            </a:pPr>
            <a:r>
              <a:rPr lang="en-US" sz="4400">
                <a:solidFill>
                  <a:srgbClr val="FF9900"/>
                </a:solidFill>
              </a:rPr>
              <a:t>ACTION CAMPAIGNS </a:t>
            </a:r>
            <a:r>
              <a:rPr lang="en-US" sz="4400">
                <a:solidFill>
                  <a:schemeClr val="dk1"/>
                </a:solidFill>
              </a:rPr>
              <a:t> - attract, motivate, inspire (to vaccinate, to vote etc.)</a:t>
            </a:r>
            <a:endParaRPr sz="4400">
              <a:solidFill>
                <a:schemeClr val="dk1"/>
              </a:solidFill>
            </a:endParaRPr>
          </a:p>
          <a:p>
            <a:pPr indent="-635000" lvl="0" marL="635000" marR="0" rtl="0" algn="l">
              <a:lnSpc>
                <a:spcPct val="100000"/>
              </a:lnSpc>
              <a:spcBef>
                <a:spcPts val="900"/>
              </a:spcBef>
              <a:spcAft>
                <a:spcPts val="0"/>
              </a:spcAft>
              <a:buClr>
                <a:schemeClr val="dk1"/>
              </a:buClr>
              <a:buSzPts val="4400"/>
              <a:buChar char="•"/>
            </a:pPr>
            <a:r>
              <a:rPr lang="en-US" sz="4400">
                <a:solidFill>
                  <a:srgbClr val="FF9900"/>
                </a:solidFill>
              </a:rPr>
              <a:t>BEHAVIORAL CAMPAIGNS</a:t>
            </a:r>
            <a:r>
              <a:rPr lang="en-US" sz="4400">
                <a:solidFill>
                  <a:schemeClr val="dk1"/>
                </a:solidFill>
              </a:rPr>
              <a:t> - demotivate bad behaviors (eg. demitivate to smoke cigarettes)</a:t>
            </a:r>
            <a:endParaRPr sz="4400">
              <a:solidFill>
                <a:schemeClr val="dk1"/>
              </a:solidFill>
            </a:endParaRPr>
          </a:p>
          <a:p>
            <a:pPr indent="-635000" lvl="0" marL="635000" marR="0" rtl="0" algn="l">
              <a:lnSpc>
                <a:spcPct val="100000"/>
              </a:lnSpc>
              <a:spcBef>
                <a:spcPts val="900"/>
              </a:spcBef>
              <a:spcAft>
                <a:spcPts val="0"/>
              </a:spcAft>
              <a:buClr>
                <a:schemeClr val="dk1"/>
              </a:buClr>
              <a:buSzPts val="4400"/>
              <a:buChar char="•"/>
            </a:pPr>
            <a:r>
              <a:rPr lang="en-US" sz="4400">
                <a:solidFill>
                  <a:srgbClr val="FF9900"/>
                </a:solidFill>
              </a:rPr>
              <a:t>VALUE CAMPAIGNS</a:t>
            </a:r>
            <a:r>
              <a:rPr lang="en-US" sz="4400">
                <a:solidFill>
                  <a:schemeClr val="dk1"/>
                </a:solidFill>
              </a:rPr>
              <a:t> - change attitudes </a:t>
            </a:r>
            <a:endParaRPr sz="44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dbc258150f_0_370"/>
          <p:cNvSpPr/>
          <p:nvPr/>
        </p:nvSpPr>
        <p:spPr>
          <a:xfrm>
            <a:off x="0" y="2367375"/>
            <a:ext cx="18120600" cy="7191600"/>
          </a:xfrm>
          <a:prstGeom prst="rect">
            <a:avLst/>
          </a:prstGeom>
          <a:solidFill>
            <a:srgbClr val="0D8EA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5" name="Google Shape;145;gdbc258150f_0_370"/>
          <p:cNvGrpSpPr/>
          <p:nvPr/>
        </p:nvGrpSpPr>
        <p:grpSpPr>
          <a:xfrm>
            <a:off x="892150" y="895313"/>
            <a:ext cx="12748725" cy="4088250"/>
            <a:chOff x="0" y="-1027516"/>
            <a:chExt cx="16998300" cy="5451000"/>
          </a:xfrm>
        </p:grpSpPr>
        <p:sp>
          <p:nvSpPr>
            <p:cNvPr id="146" name="Google Shape;146;gdbc258150f_0_370"/>
            <p:cNvSpPr txBox="1"/>
            <p:nvPr/>
          </p:nvSpPr>
          <p:spPr>
            <a:xfrm>
              <a:off x="0" y="-1027516"/>
              <a:ext cx="16998300" cy="5451000"/>
            </a:xfrm>
            <a:prstGeom prst="rect">
              <a:avLst/>
            </a:prstGeom>
            <a:noFill/>
            <a:ln>
              <a:noFill/>
            </a:ln>
          </p:spPr>
          <p:txBody>
            <a:bodyPr anchorCtr="0" anchor="t" bIns="0" lIns="0" spcFirstLastPara="1" rIns="0" wrap="square" tIns="0">
              <a:spAutoFit/>
            </a:bodyPr>
            <a:lstStyle/>
            <a:p>
              <a:pPr indent="0" lvl="0" marL="0" marR="0" rtl="0" algn="l">
                <a:lnSpc>
                  <a:spcPct val="134444"/>
                </a:lnSpc>
                <a:spcBef>
                  <a:spcPts val="0"/>
                </a:spcBef>
                <a:spcAft>
                  <a:spcPts val="0"/>
                </a:spcAft>
                <a:buClr>
                  <a:schemeClr val="dk1"/>
                </a:buClr>
                <a:buSzPts val="1100"/>
                <a:buFont typeface="Arial"/>
                <a:buNone/>
              </a:pPr>
              <a:r>
                <a:rPr b="1" lang="en-US" sz="7200">
                  <a:solidFill>
                    <a:srgbClr val="342D29"/>
                  </a:solidFill>
                  <a:latin typeface="Assistant"/>
                  <a:ea typeface="Assistant"/>
                  <a:cs typeface="Assistant"/>
                  <a:sym typeface="Assistant"/>
                </a:rPr>
                <a:t>Planninng is very important!</a:t>
              </a:r>
              <a:endParaRPr b="1" sz="7200">
                <a:solidFill>
                  <a:srgbClr val="342D29"/>
                </a:solidFill>
                <a:latin typeface="Assistant"/>
                <a:ea typeface="Assistant"/>
                <a:cs typeface="Assistant"/>
                <a:sym typeface="Assistant"/>
              </a:endParaRPr>
            </a:p>
            <a:p>
              <a:pPr indent="0" lvl="0" marL="0" marR="0" rtl="0" algn="l">
                <a:lnSpc>
                  <a:spcPct val="134444"/>
                </a:lnSpc>
                <a:spcBef>
                  <a:spcPts val="0"/>
                </a:spcBef>
                <a:spcAft>
                  <a:spcPts val="0"/>
                </a:spcAft>
                <a:buClr>
                  <a:schemeClr val="dk1"/>
                </a:buClr>
                <a:buSzPts val="1100"/>
                <a:buFont typeface="Arial"/>
                <a:buNone/>
              </a:pPr>
              <a:r>
                <a:t/>
              </a:r>
              <a:endParaRPr b="1" sz="7200">
                <a:solidFill>
                  <a:srgbClr val="342D29"/>
                </a:solidFill>
                <a:latin typeface="Assistant"/>
                <a:ea typeface="Assistant"/>
                <a:cs typeface="Assistant"/>
                <a:sym typeface="Assistant"/>
              </a:endParaRPr>
            </a:p>
            <a:p>
              <a:pPr indent="0" lvl="0" marL="0" marR="0" rtl="0" algn="l">
                <a:lnSpc>
                  <a:spcPct val="134444"/>
                </a:lnSpc>
                <a:spcBef>
                  <a:spcPts val="0"/>
                </a:spcBef>
                <a:spcAft>
                  <a:spcPts val="0"/>
                </a:spcAft>
                <a:buClr>
                  <a:srgbClr val="000000"/>
                </a:buClr>
                <a:buSzPts val="7200"/>
                <a:buFont typeface="Arial"/>
                <a:buNone/>
              </a:pPr>
              <a:r>
                <a:t/>
              </a:r>
              <a:endParaRPr b="1" sz="7200">
                <a:solidFill>
                  <a:srgbClr val="342D29"/>
                </a:solidFill>
                <a:latin typeface="Assistant"/>
                <a:ea typeface="Assistant"/>
                <a:cs typeface="Assistant"/>
                <a:sym typeface="Assistant"/>
              </a:endParaRPr>
            </a:p>
          </p:txBody>
        </p:sp>
        <p:sp>
          <p:nvSpPr>
            <p:cNvPr id="147" name="Google Shape;147;gdbc258150f_0_370"/>
            <p:cNvSpPr txBox="1"/>
            <p:nvPr/>
          </p:nvSpPr>
          <p:spPr>
            <a:xfrm>
              <a:off x="0" y="2026920"/>
              <a:ext cx="10126200" cy="697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3400"/>
                <a:buFont typeface="Arial"/>
                <a:buNone/>
              </a:pPr>
              <a:r>
                <a:t/>
              </a:r>
              <a:endParaRPr b="1" i="0" sz="3400" u="none" cap="none" strike="noStrike">
                <a:solidFill>
                  <a:srgbClr val="342D29"/>
                </a:solidFill>
                <a:latin typeface="Assistant"/>
                <a:ea typeface="Assistant"/>
                <a:cs typeface="Assistant"/>
                <a:sym typeface="Assistant"/>
              </a:endParaRPr>
            </a:p>
          </p:txBody>
        </p:sp>
      </p:grpSp>
      <p:sp>
        <p:nvSpPr>
          <p:cNvPr id="148" name="Google Shape;148;gdbc258150f_0_370"/>
          <p:cNvSpPr/>
          <p:nvPr/>
        </p:nvSpPr>
        <p:spPr>
          <a:xfrm>
            <a:off x="17045355" y="5600700"/>
            <a:ext cx="33000" cy="1905000"/>
          </a:xfrm>
          <a:prstGeom prst="rect">
            <a:avLst/>
          </a:prstGeom>
          <a:solidFill>
            <a:srgbClr val="D4C0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9" name="Google Shape;149;gdbc258150f_0_370"/>
          <p:cNvPicPr preferRelativeResize="0"/>
          <p:nvPr/>
        </p:nvPicPr>
        <p:blipFill rotWithShape="1">
          <a:blip r:embed="rId3">
            <a:alphaModFix/>
          </a:blip>
          <a:srcRect b="0" l="0" r="0" t="0"/>
          <a:stretch/>
        </p:blipFill>
        <p:spPr>
          <a:xfrm>
            <a:off x="15305502" y="261999"/>
            <a:ext cx="2557976" cy="1250139"/>
          </a:xfrm>
          <a:prstGeom prst="rect">
            <a:avLst/>
          </a:prstGeom>
          <a:noFill/>
          <a:ln>
            <a:noFill/>
          </a:ln>
        </p:spPr>
      </p:pic>
      <p:sp>
        <p:nvSpPr>
          <p:cNvPr id="150" name="Google Shape;150;gdbc258150f_0_370"/>
          <p:cNvSpPr/>
          <p:nvPr/>
        </p:nvSpPr>
        <p:spPr>
          <a:xfrm>
            <a:off x="187326" y="3086100"/>
            <a:ext cx="17913600" cy="52578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83775" lIns="167625" spcFirstLastPara="1" rIns="167625" wrap="square" tIns="83775">
            <a:noAutofit/>
          </a:bodyPr>
          <a:lstStyle/>
          <a:p>
            <a:pPr indent="-374650" lvl="1" marL="1574800" marR="0" rtl="0" algn="l">
              <a:lnSpc>
                <a:spcPct val="100000"/>
              </a:lnSpc>
              <a:spcBef>
                <a:spcPts val="0"/>
              </a:spcBef>
              <a:spcAft>
                <a:spcPts val="0"/>
              </a:spcAft>
              <a:buClr>
                <a:srgbClr val="000000"/>
              </a:buClr>
              <a:buSzPts val="5900"/>
              <a:buFont typeface="Noto Sans Symbols"/>
              <a:buChar char="✔"/>
            </a:pPr>
            <a:r>
              <a:rPr b="0" i="0" lang="en-US" sz="5900" u="none" cap="none" strike="noStrike">
                <a:solidFill>
                  <a:schemeClr val="dk1"/>
                </a:solidFill>
                <a:latin typeface="Arial"/>
                <a:ea typeface="Arial"/>
                <a:cs typeface="Arial"/>
                <a:sym typeface="Arial"/>
              </a:rPr>
              <a:t> Choose target </a:t>
            </a:r>
            <a:r>
              <a:rPr lang="en-US" sz="5900">
                <a:solidFill>
                  <a:schemeClr val="dk1"/>
                </a:solidFill>
              </a:rPr>
              <a:t>stakeholders</a:t>
            </a:r>
            <a:r>
              <a:rPr b="0" i="0" lang="en-US" sz="5900" u="none" cap="none" strike="noStrike">
                <a:solidFill>
                  <a:schemeClr val="dk1"/>
                </a:solidFill>
                <a:latin typeface="Arial"/>
                <a:ea typeface="Arial"/>
                <a:cs typeface="Arial"/>
                <a:sym typeface="Arial"/>
              </a:rPr>
              <a:t> ready to respond</a:t>
            </a:r>
            <a:endParaRPr sz="2600"/>
          </a:p>
          <a:p>
            <a:pPr indent="-374650" lvl="1" marL="1574800" marR="0" rtl="0" algn="l">
              <a:lnSpc>
                <a:spcPct val="100000"/>
              </a:lnSpc>
              <a:spcBef>
                <a:spcPts val="0"/>
              </a:spcBef>
              <a:spcAft>
                <a:spcPts val="0"/>
              </a:spcAft>
              <a:buClr>
                <a:srgbClr val="000000"/>
              </a:buClr>
              <a:buSzPts val="5900"/>
              <a:buFont typeface="Noto Sans Symbols"/>
              <a:buChar char="✔"/>
            </a:pPr>
            <a:r>
              <a:rPr b="0" i="0" lang="en-US" sz="5900" u="none" cap="none" strike="noStrike">
                <a:solidFill>
                  <a:schemeClr val="dk1"/>
                </a:solidFill>
                <a:latin typeface="Arial"/>
                <a:ea typeface="Arial"/>
                <a:cs typeface="Arial"/>
                <a:sym typeface="Arial"/>
              </a:rPr>
              <a:t> Promote doable behavior in simple terms</a:t>
            </a:r>
            <a:endParaRPr sz="2600"/>
          </a:p>
          <a:p>
            <a:pPr indent="-374650" lvl="0" marL="1574800" marR="0" rtl="0" algn="l">
              <a:lnSpc>
                <a:spcPct val="100000"/>
              </a:lnSpc>
              <a:spcBef>
                <a:spcPts val="0"/>
              </a:spcBef>
              <a:spcAft>
                <a:spcPts val="0"/>
              </a:spcAft>
              <a:buClr>
                <a:srgbClr val="000000"/>
              </a:buClr>
              <a:buSzPts val="5900"/>
              <a:buFont typeface="Noto Sans Symbols"/>
              <a:buChar char="✔"/>
            </a:pPr>
            <a:r>
              <a:rPr b="0" i="0" lang="en-US" sz="5900" u="none" cap="none" strike="noStrike">
                <a:solidFill>
                  <a:schemeClr val="dk1"/>
                </a:solidFill>
                <a:latin typeface="Arial"/>
                <a:ea typeface="Arial"/>
                <a:cs typeface="Arial"/>
                <a:sym typeface="Arial"/>
              </a:rPr>
              <a:t> Explain the benefits </a:t>
            </a:r>
            <a:r>
              <a:rPr lang="en-US" sz="5900">
                <a:solidFill>
                  <a:schemeClr val="dk1"/>
                </a:solidFill>
              </a:rPr>
              <a:t>of engaging in the Hub</a:t>
            </a:r>
            <a:endParaRPr sz="2600"/>
          </a:p>
          <a:p>
            <a:pPr indent="-374650" lvl="0" marL="1574800" marR="0" rtl="0" algn="l">
              <a:lnSpc>
                <a:spcPct val="100000"/>
              </a:lnSpc>
              <a:spcBef>
                <a:spcPts val="0"/>
              </a:spcBef>
              <a:spcAft>
                <a:spcPts val="0"/>
              </a:spcAft>
              <a:buClr>
                <a:srgbClr val="000000"/>
              </a:buClr>
              <a:buSzPts val="5900"/>
              <a:buFont typeface="Noto Sans Symbols"/>
              <a:buChar char="✔"/>
            </a:pPr>
            <a:r>
              <a:rPr b="0" i="0" lang="en-US" sz="5900" u="none" cap="none" strike="noStrike">
                <a:solidFill>
                  <a:schemeClr val="dk1"/>
                </a:solidFill>
                <a:latin typeface="Arial"/>
                <a:ea typeface="Arial"/>
                <a:cs typeface="Arial"/>
                <a:sym typeface="Arial"/>
              </a:rPr>
              <a:t> Make it easy to adopt the behavior</a:t>
            </a:r>
            <a:endParaRPr sz="2600"/>
          </a:p>
          <a:p>
            <a:pPr indent="-374650" lvl="0" marL="1574800" marR="0" rtl="0" algn="l">
              <a:lnSpc>
                <a:spcPct val="100000"/>
              </a:lnSpc>
              <a:spcBef>
                <a:spcPts val="0"/>
              </a:spcBef>
              <a:spcAft>
                <a:spcPts val="0"/>
              </a:spcAft>
              <a:buClr>
                <a:srgbClr val="000000"/>
              </a:buClr>
              <a:buSzPts val="5900"/>
              <a:buFont typeface="Noto Sans Symbols"/>
              <a:buChar char="✔"/>
            </a:pPr>
            <a:r>
              <a:rPr b="0" i="0" lang="en-US" sz="5900" u="none" cap="none" strike="noStrike">
                <a:solidFill>
                  <a:schemeClr val="dk1"/>
                </a:solidFill>
                <a:latin typeface="Arial"/>
                <a:ea typeface="Arial"/>
                <a:cs typeface="Arial"/>
                <a:sym typeface="Arial"/>
              </a:rPr>
              <a:t> Develop attention-grabbing messages</a:t>
            </a:r>
            <a:endParaRPr sz="2600"/>
          </a:p>
          <a:p>
            <a:pPr indent="-374650" lvl="0" marL="1574800" marR="0" rtl="0" algn="l">
              <a:lnSpc>
                <a:spcPct val="100000"/>
              </a:lnSpc>
              <a:spcBef>
                <a:spcPts val="0"/>
              </a:spcBef>
              <a:spcAft>
                <a:spcPts val="0"/>
              </a:spcAft>
              <a:buClr>
                <a:srgbClr val="000000"/>
              </a:buClr>
              <a:buSzPts val="5900"/>
              <a:buFont typeface="Noto Sans Symbols"/>
              <a:buChar char="✔"/>
            </a:pPr>
            <a:r>
              <a:rPr b="0" i="0" lang="en-US" sz="5900" u="none" cap="none" strike="noStrike">
                <a:solidFill>
                  <a:schemeClr val="dk1"/>
                </a:solidFill>
                <a:latin typeface="Arial"/>
                <a:ea typeface="Arial"/>
                <a:cs typeface="Arial"/>
                <a:sym typeface="Arial"/>
              </a:rPr>
              <a:t> Use education-entertainment approach</a:t>
            </a:r>
            <a:endParaRPr sz="2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dbc258150f_0_420"/>
          <p:cNvSpPr/>
          <p:nvPr/>
        </p:nvSpPr>
        <p:spPr>
          <a:xfrm>
            <a:off x="0" y="2367375"/>
            <a:ext cx="18120600" cy="7191600"/>
          </a:xfrm>
          <a:prstGeom prst="rect">
            <a:avLst/>
          </a:prstGeom>
          <a:solidFill>
            <a:srgbClr val="0D8EA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lang="en-US" sz="5600"/>
              <a:t>For effective dissemination, you must identify:</a:t>
            </a:r>
            <a:endParaRPr sz="5600"/>
          </a:p>
          <a:p>
            <a:pPr indent="0" lvl="0" marL="0" marR="0" rtl="0" algn="ctr">
              <a:lnSpc>
                <a:spcPct val="100000"/>
              </a:lnSpc>
              <a:spcBef>
                <a:spcPts val="0"/>
              </a:spcBef>
              <a:spcAft>
                <a:spcPts val="0"/>
              </a:spcAft>
              <a:buClr>
                <a:schemeClr val="dk1"/>
              </a:buClr>
              <a:buSzPts val="1100"/>
              <a:buFont typeface="Arial"/>
              <a:buNone/>
            </a:pPr>
            <a:r>
              <a:rPr lang="en-US" sz="5600">
                <a:solidFill>
                  <a:srgbClr val="FF0000"/>
                </a:solidFill>
              </a:rPr>
              <a:t>who can benefit from your knowledge (audience)</a:t>
            </a:r>
            <a:endParaRPr sz="5600">
              <a:solidFill>
                <a:srgbClr val="FF0000"/>
              </a:solidFill>
            </a:endParaRPr>
          </a:p>
          <a:p>
            <a:pPr indent="0" lvl="0" marL="0" marR="0" rtl="0" algn="ctr">
              <a:lnSpc>
                <a:spcPct val="100000"/>
              </a:lnSpc>
              <a:spcBef>
                <a:spcPts val="0"/>
              </a:spcBef>
              <a:spcAft>
                <a:spcPts val="0"/>
              </a:spcAft>
              <a:buClr>
                <a:schemeClr val="dk1"/>
              </a:buClr>
              <a:buSzPts val="1100"/>
              <a:buFont typeface="Arial"/>
              <a:buNone/>
            </a:pPr>
            <a:r>
              <a:rPr lang="en-US" sz="5600">
                <a:solidFill>
                  <a:srgbClr val="0000FF"/>
                </a:solidFill>
              </a:rPr>
              <a:t>what you want them to know (message)</a:t>
            </a:r>
            <a:endParaRPr sz="5600">
              <a:solidFill>
                <a:srgbClr val="0000FF"/>
              </a:solidFill>
            </a:endParaRPr>
          </a:p>
          <a:p>
            <a:pPr indent="0" lvl="0" marL="0" marR="0" rtl="0" algn="ctr">
              <a:lnSpc>
                <a:spcPct val="100000"/>
              </a:lnSpc>
              <a:spcBef>
                <a:spcPts val="0"/>
              </a:spcBef>
              <a:spcAft>
                <a:spcPts val="0"/>
              </a:spcAft>
              <a:buClr>
                <a:srgbClr val="000000"/>
              </a:buClr>
              <a:buSzPts val="1400"/>
              <a:buFont typeface="Arial"/>
              <a:buNone/>
            </a:pPr>
            <a:r>
              <a:rPr lang="en-US" sz="5600">
                <a:solidFill>
                  <a:srgbClr val="00FF00"/>
                </a:solidFill>
              </a:rPr>
              <a:t>how you can reach them (method).</a:t>
            </a:r>
            <a:endParaRPr sz="5600">
              <a:solidFill>
                <a:srgbClr val="00FF00"/>
              </a:solidFill>
            </a:endParaRPr>
          </a:p>
        </p:txBody>
      </p:sp>
      <p:grpSp>
        <p:nvGrpSpPr>
          <p:cNvPr id="156" name="Google Shape;156;gdbc258150f_0_420"/>
          <p:cNvGrpSpPr/>
          <p:nvPr/>
        </p:nvGrpSpPr>
        <p:grpSpPr>
          <a:xfrm>
            <a:off x="892150" y="895313"/>
            <a:ext cx="12748725" cy="4088250"/>
            <a:chOff x="0" y="-1027516"/>
            <a:chExt cx="16998300" cy="5451000"/>
          </a:xfrm>
        </p:grpSpPr>
        <p:sp>
          <p:nvSpPr>
            <p:cNvPr id="157" name="Google Shape;157;gdbc258150f_0_420"/>
            <p:cNvSpPr txBox="1"/>
            <p:nvPr/>
          </p:nvSpPr>
          <p:spPr>
            <a:xfrm>
              <a:off x="0" y="-1027516"/>
              <a:ext cx="16998300" cy="5451000"/>
            </a:xfrm>
            <a:prstGeom prst="rect">
              <a:avLst/>
            </a:prstGeom>
            <a:noFill/>
            <a:ln>
              <a:noFill/>
            </a:ln>
          </p:spPr>
          <p:txBody>
            <a:bodyPr anchorCtr="0" anchor="t" bIns="0" lIns="0" spcFirstLastPara="1" rIns="0" wrap="square" tIns="0">
              <a:spAutoFit/>
            </a:bodyPr>
            <a:lstStyle/>
            <a:p>
              <a:pPr indent="0" lvl="0" marL="0" marR="0" rtl="0" algn="l">
                <a:lnSpc>
                  <a:spcPct val="134444"/>
                </a:lnSpc>
                <a:spcBef>
                  <a:spcPts val="0"/>
                </a:spcBef>
                <a:spcAft>
                  <a:spcPts val="0"/>
                </a:spcAft>
                <a:buClr>
                  <a:schemeClr val="dk1"/>
                </a:buClr>
                <a:buSzPts val="1100"/>
                <a:buFont typeface="Arial"/>
                <a:buNone/>
              </a:pPr>
              <a:r>
                <a:rPr b="1" lang="en-US" sz="7200">
                  <a:solidFill>
                    <a:srgbClr val="342D29"/>
                  </a:solidFill>
                  <a:latin typeface="Assistant"/>
                  <a:ea typeface="Assistant"/>
                  <a:cs typeface="Assistant"/>
                  <a:sym typeface="Assistant"/>
                </a:rPr>
                <a:t>Planninng is very important!</a:t>
              </a:r>
              <a:endParaRPr b="1" sz="7200">
                <a:solidFill>
                  <a:srgbClr val="342D29"/>
                </a:solidFill>
                <a:latin typeface="Assistant"/>
                <a:ea typeface="Assistant"/>
                <a:cs typeface="Assistant"/>
                <a:sym typeface="Assistant"/>
              </a:endParaRPr>
            </a:p>
            <a:p>
              <a:pPr indent="0" lvl="0" marL="0" marR="0" rtl="0" algn="l">
                <a:lnSpc>
                  <a:spcPct val="134444"/>
                </a:lnSpc>
                <a:spcBef>
                  <a:spcPts val="0"/>
                </a:spcBef>
                <a:spcAft>
                  <a:spcPts val="0"/>
                </a:spcAft>
                <a:buClr>
                  <a:schemeClr val="dk1"/>
                </a:buClr>
                <a:buSzPts val="1100"/>
                <a:buFont typeface="Arial"/>
                <a:buNone/>
              </a:pPr>
              <a:r>
                <a:t/>
              </a:r>
              <a:endParaRPr b="1" sz="7200">
                <a:solidFill>
                  <a:srgbClr val="342D29"/>
                </a:solidFill>
                <a:latin typeface="Assistant"/>
                <a:ea typeface="Assistant"/>
                <a:cs typeface="Assistant"/>
                <a:sym typeface="Assistant"/>
              </a:endParaRPr>
            </a:p>
            <a:p>
              <a:pPr indent="0" lvl="0" marL="0" marR="0" rtl="0" algn="l">
                <a:lnSpc>
                  <a:spcPct val="134444"/>
                </a:lnSpc>
                <a:spcBef>
                  <a:spcPts val="0"/>
                </a:spcBef>
                <a:spcAft>
                  <a:spcPts val="0"/>
                </a:spcAft>
                <a:buClr>
                  <a:srgbClr val="000000"/>
                </a:buClr>
                <a:buSzPts val="7200"/>
                <a:buFont typeface="Arial"/>
                <a:buNone/>
              </a:pPr>
              <a:r>
                <a:t/>
              </a:r>
              <a:endParaRPr b="1" sz="7200">
                <a:solidFill>
                  <a:srgbClr val="342D29"/>
                </a:solidFill>
                <a:latin typeface="Assistant"/>
                <a:ea typeface="Assistant"/>
                <a:cs typeface="Assistant"/>
                <a:sym typeface="Assistant"/>
              </a:endParaRPr>
            </a:p>
          </p:txBody>
        </p:sp>
        <p:sp>
          <p:nvSpPr>
            <p:cNvPr id="158" name="Google Shape;158;gdbc258150f_0_420"/>
            <p:cNvSpPr txBox="1"/>
            <p:nvPr/>
          </p:nvSpPr>
          <p:spPr>
            <a:xfrm>
              <a:off x="0" y="2026920"/>
              <a:ext cx="10126200" cy="697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3400"/>
                <a:buFont typeface="Arial"/>
                <a:buNone/>
              </a:pPr>
              <a:r>
                <a:t/>
              </a:r>
              <a:endParaRPr b="1" i="0" sz="3400" u="none" cap="none" strike="noStrike">
                <a:solidFill>
                  <a:srgbClr val="342D29"/>
                </a:solidFill>
                <a:latin typeface="Assistant"/>
                <a:ea typeface="Assistant"/>
                <a:cs typeface="Assistant"/>
                <a:sym typeface="Assistant"/>
              </a:endParaRPr>
            </a:p>
          </p:txBody>
        </p:sp>
      </p:grpSp>
      <p:sp>
        <p:nvSpPr>
          <p:cNvPr id="159" name="Google Shape;159;gdbc258150f_0_420"/>
          <p:cNvSpPr/>
          <p:nvPr/>
        </p:nvSpPr>
        <p:spPr>
          <a:xfrm>
            <a:off x="17045355" y="5600700"/>
            <a:ext cx="33000" cy="1905000"/>
          </a:xfrm>
          <a:prstGeom prst="rect">
            <a:avLst/>
          </a:prstGeom>
          <a:solidFill>
            <a:srgbClr val="D4C0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0" name="Google Shape;160;gdbc258150f_0_420"/>
          <p:cNvPicPr preferRelativeResize="0"/>
          <p:nvPr/>
        </p:nvPicPr>
        <p:blipFill rotWithShape="1">
          <a:blip r:embed="rId3">
            <a:alphaModFix/>
          </a:blip>
          <a:srcRect b="0" l="0" r="0" t="0"/>
          <a:stretch/>
        </p:blipFill>
        <p:spPr>
          <a:xfrm>
            <a:off x="15305502" y="261999"/>
            <a:ext cx="2557976" cy="125013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dbc258150f_0_432"/>
          <p:cNvSpPr/>
          <p:nvPr/>
        </p:nvSpPr>
        <p:spPr>
          <a:xfrm>
            <a:off x="0" y="2367375"/>
            <a:ext cx="18120600" cy="7191600"/>
          </a:xfrm>
          <a:prstGeom prst="rect">
            <a:avLst/>
          </a:prstGeom>
          <a:solidFill>
            <a:srgbClr val="0D8EA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lang="en-US" sz="5600"/>
              <a:t>• Who will benefit from the knowledge you have to share?</a:t>
            </a:r>
            <a:endParaRPr sz="5600"/>
          </a:p>
          <a:p>
            <a:pPr indent="0" lvl="0" marL="0" marR="0" rtl="0" algn="ctr">
              <a:lnSpc>
                <a:spcPct val="100000"/>
              </a:lnSpc>
              <a:spcBef>
                <a:spcPts val="0"/>
              </a:spcBef>
              <a:spcAft>
                <a:spcPts val="0"/>
              </a:spcAft>
              <a:buClr>
                <a:schemeClr val="dk1"/>
              </a:buClr>
              <a:buSzPts val="1100"/>
              <a:buFont typeface="Arial"/>
              <a:buNone/>
            </a:pPr>
            <a:r>
              <a:rPr lang="en-US" sz="5600"/>
              <a:t>• Who can take your information and put it into action?</a:t>
            </a:r>
            <a:endParaRPr sz="5600"/>
          </a:p>
          <a:p>
            <a:pPr indent="0" lvl="0" marL="0" marR="0" rtl="0" algn="ctr">
              <a:lnSpc>
                <a:spcPct val="100000"/>
              </a:lnSpc>
              <a:spcBef>
                <a:spcPts val="0"/>
              </a:spcBef>
              <a:spcAft>
                <a:spcPts val="0"/>
              </a:spcAft>
              <a:buClr>
                <a:srgbClr val="000000"/>
              </a:buClr>
              <a:buSzPts val="1400"/>
              <a:buFont typeface="Arial"/>
              <a:buNone/>
            </a:pPr>
            <a:r>
              <a:rPr lang="en-US" sz="5600"/>
              <a:t>• Think beyond your immediate network!</a:t>
            </a:r>
            <a:endParaRPr sz="5600"/>
          </a:p>
        </p:txBody>
      </p:sp>
      <p:grpSp>
        <p:nvGrpSpPr>
          <p:cNvPr id="166" name="Google Shape;166;gdbc258150f_0_432"/>
          <p:cNvGrpSpPr/>
          <p:nvPr/>
        </p:nvGrpSpPr>
        <p:grpSpPr>
          <a:xfrm>
            <a:off x="892150" y="895319"/>
            <a:ext cx="13282200" cy="4088250"/>
            <a:chOff x="0" y="-1027508"/>
            <a:chExt cx="17709600" cy="5451000"/>
          </a:xfrm>
        </p:grpSpPr>
        <p:sp>
          <p:nvSpPr>
            <p:cNvPr id="167" name="Google Shape;167;gdbc258150f_0_432"/>
            <p:cNvSpPr txBox="1"/>
            <p:nvPr/>
          </p:nvSpPr>
          <p:spPr>
            <a:xfrm>
              <a:off x="0" y="-1027508"/>
              <a:ext cx="17709600" cy="5451000"/>
            </a:xfrm>
            <a:prstGeom prst="rect">
              <a:avLst/>
            </a:prstGeom>
            <a:noFill/>
            <a:ln>
              <a:noFill/>
            </a:ln>
          </p:spPr>
          <p:txBody>
            <a:bodyPr anchorCtr="0" anchor="t" bIns="0" lIns="0" spcFirstLastPara="1" rIns="0" wrap="square" tIns="0">
              <a:spAutoFit/>
            </a:bodyPr>
            <a:lstStyle/>
            <a:p>
              <a:pPr indent="0" lvl="0" marL="0" marR="0" rtl="0" algn="l">
                <a:lnSpc>
                  <a:spcPct val="134444"/>
                </a:lnSpc>
                <a:spcBef>
                  <a:spcPts val="0"/>
                </a:spcBef>
                <a:spcAft>
                  <a:spcPts val="0"/>
                </a:spcAft>
                <a:buClr>
                  <a:schemeClr val="dk1"/>
                </a:buClr>
                <a:buSzPts val="1100"/>
                <a:buFont typeface="Arial"/>
                <a:buNone/>
              </a:pPr>
              <a:r>
                <a:rPr b="1" lang="en-US" sz="7200">
                  <a:solidFill>
                    <a:srgbClr val="342D29"/>
                  </a:solidFill>
                  <a:latin typeface="Assistant"/>
                  <a:ea typeface="Assistant"/>
                  <a:cs typeface="Assistant"/>
                  <a:sym typeface="Assistant"/>
                </a:rPr>
                <a:t>Who is in your audience?</a:t>
              </a:r>
              <a:endParaRPr b="1" sz="7200">
                <a:solidFill>
                  <a:srgbClr val="342D29"/>
                </a:solidFill>
                <a:latin typeface="Assistant"/>
                <a:ea typeface="Assistant"/>
                <a:cs typeface="Assistant"/>
                <a:sym typeface="Assistant"/>
              </a:endParaRPr>
            </a:p>
            <a:p>
              <a:pPr indent="0" lvl="0" marL="0" marR="0" rtl="0" algn="l">
                <a:lnSpc>
                  <a:spcPct val="134444"/>
                </a:lnSpc>
                <a:spcBef>
                  <a:spcPts val="0"/>
                </a:spcBef>
                <a:spcAft>
                  <a:spcPts val="0"/>
                </a:spcAft>
                <a:buClr>
                  <a:schemeClr val="dk1"/>
                </a:buClr>
                <a:buSzPts val="1100"/>
                <a:buFont typeface="Arial"/>
                <a:buNone/>
              </a:pPr>
              <a:r>
                <a:t/>
              </a:r>
              <a:endParaRPr b="1" sz="7200">
                <a:solidFill>
                  <a:srgbClr val="342D29"/>
                </a:solidFill>
                <a:latin typeface="Assistant"/>
                <a:ea typeface="Assistant"/>
                <a:cs typeface="Assistant"/>
                <a:sym typeface="Assistant"/>
              </a:endParaRPr>
            </a:p>
            <a:p>
              <a:pPr indent="0" lvl="0" marL="0" marR="0" rtl="0" algn="l">
                <a:lnSpc>
                  <a:spcPct val="134444"/>
                </a:lnSpc>
                <a:spcBef>
                  <a:spcPts val="0"/>
                </a:spcBef>
                <a:spcAft>
                  <a:spcPts val="0"/>
                </a:spcAft>
                <a:buClr>
                  <a:srgbClr val="000000"/>
                </a:buClr>
                <a:buSzPts val="7200"/>
                <a:buFont typeface="Arial"/>
                <a:buNone/>
              </a:pPr>
              <a:r>
                <a:t/>
              </a:r>
              <a:endParaRPr b="1" sz="7200">
                <a:solidFill>
                  <a:srgbClr val="342D29"/>
                </a:solidFill>
                <a:latin typeface="Assistant"/>
                <a:ea typeface="Assistant"/>
                <a:cs typeface="Assistant"/>
                <a:sym typeface="Assistant"/>
              </a:endParaRPr>
            </a:p>
          </p:txBody>
        </p:sp>
        <p:sp>
          <p:nvSpPr>
            <p:cNvPr id="168" name="Google Shape;168;gdbc258150f_0_432"/>
            <p:cNvSpPr txBox="1"/>
            <p:nvPr/>
          </p:nvSpPr>
          <p:spPr>
            <a:xfrm>
              <a:off x="0" y="2026920"/>
              <a:ext cx="10126200" cy="697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3400"/>
                <a:buFont typeface="Arial"/>
                <a:buNone/>
              </a:pPr>
              <a:r>
                <a:t/>
              </a:r>
              <a:endParaRPr b="1" i="0" sz="3400" u="none" cap="none" strike="noStrike">
                <a:solidFill>
                  <a:srgbClr val="342D29"/>
                </a:solidFill>
                <a:latin typeface="Assistant"/>
                <a:ea typeface="Assistant"/>
                <a:cs typeface="Assistant"/>
                <a:sym typeface="Assistant"/>
              </a:endParaRPr>
            </a:p>
          </p:txBody>
        </p:sp>
      </p:grpSp>
      <p:sp>
        <p:nvSpPr>
          <p:cNvPr id="169" name="Google Shape;169;gdbc258150f_0_432"/>
          <p:cNvSpPr/>
          <p:nvPr/>
        </p:nvSpPr>
        <p:spPr>
          <a:xfrm>
            <a:off x="17045355" y="5600700"/>
            <a:ext cx="33000" cy="1905000"/>
          </a:xfrm>
          <a:prstGeom prst="rect">
            <a:avLst/>
          </a:prstGeom>
          <a:solidFill>
            <a:srgbClr val="D4C0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0" name="Google Shape;170;gdbc258150f_0_432"/>
          <p:cNvPicPr preferRelativeResize="0"/>
          <p:nvPr/>
        </p:nvPicPr>
        <p:blipFill rotWithShape="1">
          <a:blip r:embed="rId3">
            <a:alphaModFix/>
          </a:blip>
          <a:srcRect b="0" l="0" r="0" t="0"/>
          <a:stretch/>
        </p:blipFill>
        <p:spPr>
          <a:xfrm>
            <a:off x="15305502" y="261999"/>
            <a:ext cx="2557976" cy="125013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dbc258150f_0_443"/>
          <p:cNvSpPr/>
          <p:nvPr/>
        </p:nvSpPr>
        <p:spPr>
          <a:xfrm>
            <a:off x="0" y="2367375"/>
            <a:ext cx="18120600" cy="7191600"/>
          </a:xfrm>
          <a:prstGeom prst="rect">
            <a:avLst/>
          </a:prstGeom>
          <a:solidFill>
            <a:srgbClr val="0D8EA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lang="en-US" sz="5600"/>
              <a:t>• Where do your audience get their information?</a:t>
            </a:r>
            <a:endParaRPr sz="5600"/>
          </a:p>
          <a:p>
            <a:pPr indent="0" lvl="0" marL="0" marR="0" rtl="0" algn="ctr">
              <a:lnSpc>
                <a:spcPct val="100000"/>
              </a:lnSpc>
              <a:spcBef>
                <a:spcPts val="0"/>
              </a:spcBef>
              <a:spcAft>
                <a:spcPts val="0"/>
              </a:spcAft>
              <a:buClr>
                <a:schemeClr val="dk1"/>
              </a:buClr>
              <a:buSzPts val="1100"/>
              <a:buFont typeface="Arial"/>
              <a:buNone/>
            </a:pPr>
            <a:r>
              <a:rPr lang="en-US" sz="5600"/>
              <a:t>• What channels do you have experience in (email, newsletter, blog, notice board, social media)?</a:t>
            </a:r>
            <a:endParaRPr sz="5600"/>
          </a:p>
          <a:p>
            <a:pPr indent="0" lvl="0" marL="0" marR="0" rtl="0" algn="ctr">
              <a:lnSpc>
                <a:spcPct val="100000"/>
              </a:lnSpc>
              <a:spcBef>
                <a:spcPts val="0"/>
              </a:spcBef>
              <a:spcAft>
                <a:spcPts val="0"/>
              </a:spcAft>
              <a:buClr>
                <a:schemeClr val="dk1"/>
              </a:buClr>
              <a:buSzPts val="1100"/>
              <a:buFont typeface="Arial"/>
              <a:buNone/>
            </a:pPr>
            <a:r>
              <a:rPr lang="en-US" sz="5600"/>
              <a:t>• What wider networks are available to you</a:t>
            </a:r>
            <a:endParaRPr sz="5600"/>
          </a:p>
          <a:p>
            <a:pPr indent="0" lvl="0" marL="0" marR="0" rtl="0" algn="ctr">
              <a:lnSpc>
                <a:spcPct val="100000"/>
              </a:lnSpc>
              <a:spcBef>
                <a:spcPts val="0"/>
              </a:spcBef>
              <a:spcAft>
                <a:spcPts val="0"/>
              </a:spcAft>
              <a:buClr>
                <a:schemeClr val="dk1"/>
              </a:buClr>
              <a:buSzPts val="1100"/>
              <a:buFont typeface="Arial"/>
              <a:buNone/>
            </a:pPr>
            <a:r>
              <a:rPr lang="en-US" sz="5600"/>
              <a:t>(special interest groups/ regional groups)?</a:t>
            </a:r>
            <a:endParaRPr sz="5600"/>
          </a:p>
        </p:txBody>
      </p:sp>
      <p:grpSp>
        <p:nvGrpSpPr>
          <p:cNvPr id="176" name="Google Shape;176;gdbc258150f_0_443"/>
          <p:cNvGrpSpPr/>
          <p:nvPr/>
        </p:nvGrpSpPr>
        <p:grpSpPr>
          <a:xfrm>
            <a:off x="892150" y="895322"/>
            <a:ext cx="14948775" cy="2814168"/>
            <a:chOff x="0" y="-1027504"/>
            <a:chExt cx="19931700" cy="3752224"/>
          </a:xfrm>
        </p:grpSpPr>
        <p:sp>
          <p:nvSpPr>
            <p:cNvPr id="177" name="Google Shape;177;gdbc258150f_0_443"/>
            <p:cNvSpPr txBox="1"/>
            <p:nvPr/>
          </p:nvSpPr>
          <p:spPr>
            <a:xfrm>
              <a:off x="0" y="-1027504"/>
              <a:ext cx="19931700" cy="3464400"/>
            </a:xfrm>
            <a:prstGeom prst="rect">
              <a:avLst/>
            </a:prstGeom>
            <a:noFill/>
            <a:ln>
              <a:noFill/>
            </a:ln>
          </p:spPr>
          <p:txBody>
            <a:bodyPr anchorCtr="0" anchor="t" bIns="0" lIns="0" spcFirstLastPara="1" rIns="0" wrap="square" tIns="0">
              <a:spAutoFit/>
            </a:bodyPr>
            <a:lstStyle/>
            <a:p>
              <a:pPr indent="0" lvl="0" marL="0" marR="0" rtl="0" algn="l">
                <a:lnSpc>
                  <a:spcPct val="134444"/>
                </a:lnSpc>
                <a:spcBef>
                  <a:spcPts val="0"/>
                </a:spcBef>
                <a:spcAft>
                  <a:spcPts val="0"/>
                </a:spcAft>
                <a:buClr>
                  <a:schemeClr val="dk1"/>
                </a:buClr>
                <a:buSzPts val="1100"/>
                <a:buFont typeface="Arial"/>
                <a:buNone/>
              </a:pPr>
              <a:r>
                <a:rPr b="1" lang="en-US" sz="7200">
                  <a:solidFill>
                    <a:srgbClr val="342D29"/>
                  </a:solidFill>
                  <a:latin typeface="Assistant"/>
                  <a:ea typeface="Assistant"/>
                  <a:cs typeface="Assistant"/>
                  <a:sym typeface="Assistant"/>
                </a:rPr>
                <a:t>How do you connect?</a:t>
              </a:r>
              <a:endParaRPr b="1" sz="7200">
                <a:solidFill>
                  <a:srgbClr val="342D29"/>
                </a:solidFill>
                <a:latin typeface="Assistant"/>
                <a:ea typeface="Assistant"/>
                <a:cs typeface="Assistant"/>
                <a:sym typeface="Assistant"/>
              </a:endParaRPr>
            </a:p>
            <a:p>
              <a:pPr indent="0" lvl="0" marL="0" marR="0" rtl="0" algn="l">
                <a:lnSpc>
                  <a:spcPct val="134444"/>
                </a:lnSpc>
                <a:spcBef>
                  <a:spcPts val="0"/>
                </a:spcBef>
                <a:spcAft>
                  <a:spcPts val="0"/>
                </a:spcAft>
                <a:buClr>
                  <a:srgbClr val="000000"/>
                </a:buClr>
                <a:buSzPts val="7200"/>
                <a:buFont typeface="Arial"/>
                <a:buNone/>
              </a:pPr>
              <a:r>
                <a:t/>
              </a:r>
              <a:endParaRPr b="1" sz="7200">
                <a:solidFill>
                  <a:srgbClr val="342D29"/>
                </a:solidFill>
                <a:latin typeface="Assistant"/>
                <a:ea typeface="Assistant"/>
                <a:cs typeface="Assistant"/>
                <a:sym typeface="Assistant"/>
              </a:endParaRPr>
            </a:p>
          </p:txBody>
        </p:sp>
        <p:sp>
          <p:nvSpPr>
            <p:cNvPr id="178" name="Google Shape;178;gdbc258150f_0_443"/>
            <p:cNvSpPr txBox="1"/>
            <p:nvPr/>
          </p:nvSpPr>
          <p:spPr>
            <a:xfrm>
              <a:off x="0" y="2026920"/>
              <a:ext cx="10126200" cy="697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3400"/>
                <a:buFont typeface="Arial"/>
                <a:buNone/>
              </a:pPr>
              <a:r>
                <a:t/>
              </a:r>
              <a:endParaRPr b="1" i="0" sz="3400" u="none" cap="none" strike="noStrike">
                <a:solidFill>
                  <a:srgbClr val="342D29"/>
                </a:solidFill>
                <a:latin typeface="Assistant"/>
                <a:ea typeface="Assistant"/>
                <a:cs typeface="Assistant"/>
                <a:sym typeface="Assistant"/>
              </a:endParaRPr>
            </a:p>
          </p:txBody>
        </p:sp>
      </p:grpSp>
      <p:sp>
        <p:nvSpPr>
          <p:cNvPr id="179" name="Google Shape;179;gdbc258150f_0_443"/>
          <p:cNvSpPr/>
          <p:nvPr/>
        </p:nvSpPr>
        <p:spPr>
          <a:xfrm>
            <a:off x="17045355" y="5600700"/>
            <a:ext cx="33000" cy="1905000"/>
          </a:xfrm>
          <a:prstGeom prst="rect">
            <a:avLst/>
          </a:prstGeom>
          <a:solidFill>
            <a:srgbClr val="D4C0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0" name="Google Shape;180;gdbc258150f_0_443"/>
          <p:cNvPicPr preferRelativeResize="0"/>
          <p:nvPr/>
        </p:nvPicPr>
        <p:blipFill rotWithShape="1">
          <a:blip r:embed="rId3">
            <a:alphaModFix/>
          </a:blip>
          <a:srcRect b="0" l="0" r="0" t="0"/>
          <a:stretch/>
        </p:blipFill>
        <p:spPr>
          <a:xfrm>
            <a:off x="15305502" y="261999"/>
            <a:ext cx="2557976" cy="125013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dbc258150f_0_457"/>
          <p:cNvSpPr/>
          <p:nvPr/>
        </p:nvSpPr>
        <p:spPr>
          <a:xfrm>
            <a:off x="0" y="2367375"/>
            <a:ext cx="18120600" cy="7191600"/>
          </a:xfrm>
          <a:prstGeom prst="rect">
            <a:avLst/>
          </a:prstGeom>
          <a:solidFill>
            <a:srgbClr val="0D8EA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lang="en-US" sz="5600"/>
              <a:t>• Agree on your core message and keep your word choice consistent</a:t>
            </a:r>
            <a:endParaRPr sz="5600"/>
          </a:p>
          <a:p>
            <a:pPr indent="0" lvl="0" marL="0" marR="0" rtl="0" algn="ctr">
              <a:lnSpc>
                <a:spcPct val="100000"/>
              </a:lnSpc>
              <a:spcBef>
                <a:spcPts val="0"/>
              </a:spcBef>
              <a:spcAft>
                <a:spcPts val="0"/>
              </a:spcAft>
              <a:buClr>
                <a:schemeClr val="dk1"/>
              </a:buClr>
              <a:buSzPts val="1100"/>
              <a:buFont typeface="Arial"/>
              <a:buNone/>
            </a:pPr>
            <a:r>
              <a:rPr lang="en-US" sz="5600"/>
              <a:t>• Make it attractive and recognisable:  colours, fonts, logos, images</a:t>
            </a:r>
            <a:endParaRPr sz="5600"/>
          </a:p>
          <a:p>
            <a:pPr indent="0" lvl="0" marL="0" marR="0" rtl="0" algn="ctr">
              <a:lnSpc>
                <a:spcPct val="100000"/>
              </a:lnSpc>
              <a:spcBef>
                <a:spcPts val="0"/>
              </a:spcBef>
              <a:spcAft>
                <a:spcPts val="0"/>
              </a:spcAft>
              <a:buClr>
                <a:schemeClr val="dk1"/>
              </a:buClr>
              <a:buSzPts val="1100"/>
              <a:buFont typeface="Arial"/>
              <a:buNone/>
            </a:pPr>
            <a:r>
              <a:rPr lang="en-US" sz="5600"/>
              <a:t>• Develop guidelines for colleagues/participants</a:t>
            </a:r>
            <a:endParaRPr sz="5600"/>
          </a:p>
        </p:txBody>
      </p:sp>
      <p:grpSp>
        <p:nvGrpSpPr>
          <p:cNvPr id="186" name="Google Shape;186;gdbc258150f_0_457"/>
          <p:cNvGrpSpPr/>
          <p:nvPr/>
        </p:nvGrpSpPr>
        <p:grpSpPr>
          <a:xfrm>
            <a:off x="892150" y="895322"/>
            <a:ext cx="14948775" cy="2814168"/>
            <a:chOff x="0" y="-1027504"/>
            <a:chExt cx="19931700" cy="3752224"/>
          </a:xfrm>
        </p:grpSpPr>
        <p:sp>
          <p:nvSpPr>
            <p:cNvPr id="187" name="Google Shape;187;gdbc258150f_0_457"/>
            <p:cNvSpPr txBox="1"/>
            <p:nvPr/>
          </p:nvSpPr>
          <p:spPr>
            <a:xfrm>
              <a:off x="0" y="-1027504"/>
              <a:ext cx="19931700" cy="3464400"/>
            </a:xfrm>
            <a:prstGeom prst="rect">
              <a:avLst/>
            </a:prstGeom>
            <a:noFill/>
            <a:ln>
              <a:noFill/>
            </a:ln>
          </p:spPr>
          <p:txBody>
            <a:bodyPr anchorCtr="0" anchor="t" bIns="0" lIns="0" spcFirstLastPara="1" rIns="0" wrap="square" tIns="0">
              <a:spAutoFit/>
            </a:bodyPr>
            <a:lstStyle/>
            <a:p>
              <a:pPr indent="0" lvl="0" marL="0" marR="0" rtl="0" algn="l">
                <a:lnSpc>
                  <a:spcPct val="134444"/>
                </a:lnSpc>
                <a:spcBef>
                  <a:spcPts val="0"/>
                </a:spcBef>
                <a:spcAft>
                  <a:spcPts val="0"/>
                </a:spcAft>
                <a:buClr>
                  <a:schemeClr val="dk1"/>
                </a:buClr>
                <a:buSzPts val="1100"/>
                <a:buFont typeface="Arial"/>
                <a:buNone/>
              </a:pPr>
              <a:r>
                <a:rPr b="1" lang="en-US" sz="7200">
                  <a:solidFill>
                    <a:srgbClr val="342D29"/>
                  </a:solidFill>
                  <a:latin typeface="Assistant"/>
                  <a:ea typeface="Assistant"/>
                  <a:cs typeface="Assistant"/>
                  <a:sym typeface="Assistant"/>
                </a:rPr>
                <a:t>How should the message look like?</a:t>
              </a:r>
              <a:endParaRPr b="1" sz="7200">
                <a:solidFill>
                  <a:srgbClr val="342D29"/>
                </a:solidFill>
                <a:latin typeface="Assistant"/>
                <a:ea typeface="Assistant"/>
                <a:cs typeface="Assistant"/>
                <a:sym typeface="Assistant"/>
              </a:endParaRPr>
            </a:p>
            <a:p>
              <a:pPr indent="0" lvl="0" marL="0" marR="0" rtl="0" algn="l">
                <a:lnSpc>
                  <a:spcPct val="134444"/>
                </a:lnSpc>
                <a:spcBef>
                  <a:spcPts val="0"/>
                </a:spcBef>
                <a:spcAft>
                  <a:spcPts val="0"/>
                </a:spcAft>
                <a:buClr>
                  <a:srgbClr val="000000"/>
                </a:buClr>
                <a:buSzPts val="7200"/>
                <a:buFont typeface="Arial"/>
                <a:buNone/>
              </a:pPr>
              <a:r>
                <a:t/>
              </a:r>
              <a:endParaRPr b="1" sz="7200">
                <a:solidFill>
                  <a:srgbClr val="342D29"/>
                </a:solidFill>
                <a:latin typeface="Assistant"/>
                <a:ea typeface="Assistant"/>
                <a:cs typeface="Assistant"/>
                <a:sym typeface="Assistant"/>
              </a:endParaRPr>
            </a:p>
          </p:txBody>
        </p:sp>
        <p:sp>
          <p:nvSpPr>
            <p:cNvPr id="188" name="Google Shape;188;gdbc258150f_0_457"/>
            <p:cNvSpPr txBox="1"/>
            <p:nvPr/>
          </p:nvSpPr>
          <p:spPr>
            <a:xfrm>
              <a:off x="0" y="2026920"/>
              <a:ext cx="10126200" cy="697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3400"/>
                <a:buFont typeface="Arial"/>
                <a:buNone/>
              </a:pPr>
              <a:r>
                <a:t/>
              </a:r>
              <a:endParaRPr b="1" i="0" sz="3400" u="none" cap="none" strike="noStrike">
                <a:solidFill>
                  <a:srgbClr val="342D29"/>
                </a:solidFill>
                <a:latin typeface="Assistant"/>
                <a:ea typeface="Assistant"/>
                <a:cs typeface="Assistant"/>
                <a:sym typeface="Assistant"/>
              </a:endParaRPr>
            </a:p>
          </p:txBody>
        </p:sp>
      </p:grpSp>
      <p:sp>
        <p:nvSpPr>
          <p:cNvPr id="189" name="Google Shape;189;gdbc258150f_0_457"/>
          <p:cNvSpPr/>
          <p:nvPr/>
        </p:nvSpPr>
        <p:spPr>
          <a:xfrm>
            <a:off x="17045355" y="5600700"/>
            <a:ext cx="33000" cy="1905000"/>
          </a:xfrm>
          <a:prstGeom prst="rect">
            <a:avLst/>
          </a:prstGeom>
          <a:solidFill>
            <a:srgbClr val="D4C0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0" name="Google Shape;190;gdbc258150f_0_457"/>
          <p:cNvPicPr preferRelativeResize="0"/>
          <p:nvPr/>
        </p:nvPicPr>
        <p:blipFill rotWithShape="1">
          <a:blip r:embed="rId3">
            <a:alphaModFix/>
          </a:blip>
          <a:srcRect b="0" l="0" r="0" t="0"/>
          <a:stretch/>
        </p:blipFill>
        <p:spPr>
          <a:xfrm>
            <a:off x="15305502" y="261999"/>
            <a:ext cx="2557976" cy="125013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Linditsch Claudia</dc:creator>
</cp:coreProperties>
</file>